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5" r:id="rId2"/>
    <p:sldId id="307" r:id="rId3"/>
    <p:sldId id="287" r:id="rId4"/>
    <p:sldId id="308" r:id="rId5"/>
    <p:sldId id="288" r:id="rId6"/>
    <p:sldId id="305" r:id="rId7"/>
    <p:sldId id="311" r:id="rId8"/>
    <p:sldId id="289" r:id="rId9"/>
    <p:sldId id="297" r:id="rId10"/>
    <p:sldId id="290" r:id="rId11"/>
    <p:sldId id="315" r:id="rId12"/>
    <p:sldId id="306" r:id="rId13"/>
    <p:sldId id="300" r:id="rId14"/>
    <p:sldId id="303" r:id="rId15"/>
    <p:sldId id="314" r:id="rId16"/>
    <p:sldId id="296" r:id="rId17"/>
    <p:sldId id="312" r:id="rId18"/>
    <p:sldId id="301" r:id="rId19"/>
    <p:sldId id="299" r:id="rId20"/>
    <p:sldId id="316" r:id="rId21"/>
    <p:sldId id="317" r:id="rId22"/>
    <p:sldId id="318" r:id="rId23"/>
    <p:sldId id="31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AAF"/>
    <a:srgbClr val="FAA808"/>
    <a:srgbClr val="F3F3F5"/>
    <a:srgbClr val="2683AE"/>
    <a:srgbClr val="F8E3AE"/>
    <a:srgbClr val="FEC200"/>
    <a:srgbClr val="464646"/>
    <a:srgbClr val="F22C7B"/>
    <a:srgbClr val="4CAF50"/>
    <a:srgbClr val="47E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>
      <p:cViewPr>
        <p:scale>
          <a:sx n="66" d="100"/>
          <a:sy n="66" d="100"/>
        </p:scale>
        <p:origin x="1080" y="499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9/7/2020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9/7/2020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microsoft.com/office/2007/relationships/hdphoto" Target="../media/hdphoto24.wdp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microsoft.com/office/2007/relationships/hdphoto" Target="../media/hdphoto25.wdp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microsoft.com/office/2007/relationships/hdphoto" Target="../media/hdphoto23.wdp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18.wdp"/><Relationship Id="rId4" Type="http://schemas.openxmlformats.org/officeDocument/2006/relationships/image" Target="../media/image49.png"/><Relationship Id="rId9" Type="http://schemas.microsoft.com/office/2007/relationships/hdphoto" Target="../media/hdphoto2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8.png"/><Relationship Id="rId18" Type="http://schemas.openxmlformats.org/officeDocument/2006/relationships/image" Target="../media/image38.png"/><Relationship Id="rId3" Type="http://schemas.openxmlformats.org/officeDocument/2006/relationships/image" Target="../media/image79.png"/><Relationship Id="rId21" Type="http://schemas.openxmlformats.org/officeDocument/2006/relationships/image" Target="../media/image94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91.png"/><Relationship Id="rId2" Type="http://schemas.openxmlformats.org/officeDocument/2006/relationships/image" Target="../media/image78.png"/><Relationship Id="rId16" Type="http://schemas.openxmlformats.org/officeDocument/2006/relationships/image" Target="../media/image90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5" Type="http://schemas.openxmlformats.org/officeDocument/2006/relationships/image" Target="../media/image89.png"/><Relationship Id="rId23" Type="http://schemas.openxmlformats.org/officeDocument/2006/relationships/image" Target="../media/image96.png"/><Relationship Id="rId10" Type="http://schemas.openxmlformats.org/officeDocument/2006/relationships/image" Target="../media/image85.png"/><Relationship Id="rId19" Type="http://schemas.openxmlformats.org/officeDocument/2006/relationships/image" Target="../media/image92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14" Type="http://schemas.openxmlformats.org/officeDocument/2006/relationships/image" Target="../media/image73.png"/><Relationship Id="rId22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6.wdp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" Type="http://schemas.openxmlformats.org/officeDocument/2006/relationships/image" Target="../media/image16.png"/><Relationship Id="rId21" Type="http://schemas.microsoft.com/office/2007/relationships/hdphoto" Target="../media/hdphoto10.wdp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2" Type="http://schemas.openxmlformats.org/officeDocument/2006/relationships/image" Target="../media/image18.jpe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microsoft.com/office/2007/relationships/hdphoto" Target="../media/hdphoto5.wdp"/><Relationship Id="rId24" Type="http://schemas.openxmlformats.org/officeDocument/2006/relationships/image" Target="../media/image29.png"/><Relationship Id="rId5" Type="http://schemas.microsoft.com/office/2007/relationships/hdphoto" Target="../media/hdphoto3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10" Type="http://schemas.openxmlformats.org/officeDocument/2006/relationships/image" Target="../media/image22.png"/><Relationship Id="rId19" Type="http://schemas.microsoft.com/office/2007/relationships/hdphoto" Target="../media/hdphoto9.wdp"/><Relationship Id="rId4" Type="http://schemas.openxmlformats.org/officeDocument/2006/relationships/image" Target="../media/image17.png"/><Relationship Id="rId9" Type="http://schemas.microsoft.com/office/2007/relationships/hdphoto" Target="../media/hdphoto4.wdp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18.wdp"/><Relationship Id="rId18" Type="http://schemas.openxmlformats.org/officeDocument/2006/relationships/image" Target="../media/image52.png"/><Relationship Id="rId3" Type="http://schemas.microsoft.com/office/2007/relationships/hdphoto" Target="../media/hdphoto14.wdp"/><Relationship Id="rId21" Type="http://schemas.microsoft.com/office/2007/relationships/hdphoto" Target="../media/hdphoto22.wdp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17" Type="http://schemas.microsoft.com/office/2007/relationships/hdphoto" Target="../media/hdphoto20.wdp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17.wdp"/><Relationship Id="rId5" Type="http://schemas.microsoft.com/office/2007/relationships/hdphoto" Target="../media/hdphoto15.wdp"/><Relationship Id="rId15" Type="http://schemas.microsoft.com/office/2007/relationships/hdphoto" Target="../media/hdphoto19.wdp"/><Relationship Id="rId10" Type="http://schemas.openxmlformats.org/officeDocument/2006/relationships/image" Target="../media/image48.png"/><Relationship Id="rId19" Type="http://schemas.microsoft.com/office/2007/relationships/hdphoto" Target="../media/hdphoto21.wdp"/><Relationship Id="rId4" Type="http://schemas.openxmlformats.org/officeDocument/2006/relationships/image" Target="../media/image44.png"/><Relationship Id="rId9" Type="http://schemas.microsoft.com/office/2007/relationships/hdphoto" Target="../media/hdphoto16.wdp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8826-6FA5-4054-9CBE-696FF28D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B2F5-03AC-453B-9030-E3E627C1A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C795F-FDD7-4343-A133-09E52C87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4"/>
            <a:ext cx="121973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45692-CF06-4503-9399-367111C3F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5982316"/>
            <a:ext cx="1525648" cy="684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8EB5B-5739-454E-908C-10565A4CEC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500"/>
                    </a14:imgEffect>
                    <a14:imgEffect>
                      <a14:saturation sa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576064" cy="877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FBE38-6A0C-4302-9D06-5AFC3862201C}"/>
              </a:ext>
            </a:extLst>
          </p:cNvPr>
          <p:cNvSpPr txBox="1"/>
          <p:nvPr/>
        </p:nvSpPr>
        <p:spPr>
          <a:xfrm>
            <a:off x="839416" y="4077072"/>
            <a:ext cx="4810932" cy="870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mk-MK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90204" pitchFamily="34" charset="0"/>
              </a:rPr>
              <a:t>Кандидат:   </a:t>
            </a:r>
            <a:r>
              <a:rPr lang="en-US" dirty="0">
                <a:latin typeface="Century Gothic" panose="020B0502020202090204" pitchFamily="34" charset="0"/>
              </a:rPr>
              <a:t>M</a:t>
            </a:r>
            <a:r>
              <a:rPr lang="mk-MK" dirty="0">
                <a:latin typeface="Century Gothic" panose="020B0502020202090204" pitchFamily="34" charset="0"/>
              </a:rPr>
              <a:t>артина Талевска  ИНКИ 53</a:t>
            </a:r>
          </a:p>
          <a:p>
            <a:pPr>
              <a:lnSpc>
                <a:spcPct val="150000"/>
              </a:lnSpc>
            </a:pPr>
            <a:r>
              <a:rPr lang="mk-MK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90204" pitchFamily="34" charset="0"/>
              </a:rPr>
              <a:t>Ментор:   </a:t>
            </a:r>
            <a:r>
              <a:rPr lang="mk-MK" dirty="0">
                <a:latin typeface="Century Gothic" panose="020B0502020202090204" pitchFamily="34" charset="0"/>
              </a:rPr>
              <a:t>проф.д-р Никола Рендевски  </a:t>
            </a:r>
          </a:p>
        </p:txBody>
      </p:sp>
    </p:spTree>
    <p:extLst>
      <p:ext uri="{BB962C8B-B14F-4D97-AF65-F5344CB8AC3E}">
        <p14:creationId xmlns:p14="http://schemas.microsoft.com/office/powerpoint/2010/main" val="274472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3B2137-B425-46A2-8D4A-61A935E5D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5"/>
          <a:stretch/>
        </p:blipFill>
        <p:spPr>
          <a:xfrm>
            <a:off x="635732" y="7654"/>
            <a:ext cx="10920536" cy="686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14C77-2ACD-4AB2-BA8C-76CB38083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" b="1961"/>
          <a:stretch/>
        </p:blipFill>
        <p:spPr>
          <a:xfrm>
            <a:off x="335360" y="1412776"/>
            <a:ext cx="11521280" cy="3600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A6DE47-12E9-43E0-8D07-32EB6265545D}"/>
              </a:ext>
            </a:extLst>
          </p:cNvPr>
          <p:cNvSpPr/>
          <p:nvPr/>
        </p:nvSpPr>
        <p:spPr>
          <a:xfrm>
            <a:off x="1343472" y="116632"/>
            <a:ext cx="9937104" cy="1008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50494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8C938-0964-4C87-AA83-FEA6D8F75C2F}"/>
              </a:ext>
            </a:extLst>
          </p:cNvPr>
          <p:cNvPicPr/>
          <p:nvPr/>
        </p:nvPicPr>
        <p:blipFill rotWithShape="1">
          <a:blip r:embed="rId2"/>
          <a:srcRect b="18333"/>
          <a:stretch/>
        </p:blipFill>
        <p:spPr>
          <a:xfrm>
            <a:off x="0" y="-1"/>
            <a:ext cx="6168008" cy="2204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63CAB-3EB3-4747-8EAA-BF8C9F21F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5" b="5297"/>
          <a:stretch/>
        </p:blipFill>
        <p:spPr>
          <a:xfrm>
            <a:off x="0" y="2183644"/>
            <a:ext cx="6168008" cy="2589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307B3-5F98-49B7-9A43-F628BAD492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8"/>
          <a:stretch/>
        </p:blipFill>
        <p:spPr>
          <a:xfrm>
            <a:off x="0" y="4659309"/>
            <a:ext cx="6168008" cy="2204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096163-3D66-477D-B232-1B206F3EA930}"/>
              </a:ext>
            </a:extLst>
          </p:cNvPr>
          <p:cNvPicPr/>
          <p:nvPr/>
        </p:nvPicPr>
        <p:blipFill rotWithShape="1">
          <a:blip r:embed="rId2"/>
          <a:srcRect t="44715" b="4610"/>
          <a:stretch/>
        </p:blipFill>
        <p:spPr>
          <a:xfrm>
            <a:off x="0" y="836712"/>
            <a:ext cx="6168008" cy="136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26855-90EF-464E-B7F3-C139E54CD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7"/>
          <a:stretch/>
        </p:blipFill>
        <p:spPr>
          <a:xfrm>
            <a:off x="6168008" y="2014335"/>
            <a:ext cx="6041454" cy="2883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8ABC12-36AE-4425-A967-70B9ED3E4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397" y="4461567"/>
            <a:ext cx="5430750" cy="2396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884A9C-696F-4516-B980-3EAF5CEBC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8947" y="3257751"/>
            <a:ext cx="783924" cy="9933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5C4FFD-D8EE-4FB8-A4B5-6D2615AAC88B}"/>
              </a:ext>
            </a:extLst>
          </p:cNvPr>
          <p:cNvCxnSpPr>
            <a:cxnSpLocks/>
          </p:cNvCxnSpPr>
          <p:nvPr/>
        </p:nvCxnSpPr>
        <p:spPr>
          <a:xfrm flipH="1">
            <a:off x="2487216" y="2916560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A3874D-5185-48FC-9480-EE91B960CC0B}"/>
              </a:ext>
            </a:extLst>
          </p:cNvPr>
          <p:cNvCxnSpPr>
            <a:cxnSpLocks/>
          </p:cNvCxnSpPr>
          <p:nvPr/>
        </p:nvCxnSpPr>
        <p:spPr>
          <a:xfrm>
            <a:off x="2495600" y="2933327"/>
            <a:ext cx="0" cy="495673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B9052-6D79-425D-BFFD-A8ABB4C77FB5}"/>
              </a:ext>
            </a:extLst>
          </p:cNvPr>
          <p:cNvCxnSpPr>
            <a:cxnSpLocks/>
          </p:cNvCxnSpPr>
          <p:nvPr/>
        </p:nvCxnSpPr>
        <p:spPr>
          <a:xfrm flipH="1">
            <a:off x="3078290" y="2916560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BBC116-8F9B-4796-BA64-E501A97E18A7}"/>
              </a:ext>
            </a:extLst>
          </p:cNvPr>
          <p:cNvCxnSpPr>
            <a:cxnSpLocks/>
          </p:cNvCxnSpPr>
          <p:nvPr/>
        </p:nvCxnSpPr>
        <p:spPr>
          <a:xfrm flipH="1">
            <a:off x="3669364" y="2916560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B4E256-0393-44C0-8824-585438B76504}"/>
              </a:ext>
            </a:extLst>
          </p:cNvPr>
          <p:cNvCxnSpPr>
            <a:cxnSpLocks/>
          </p:cNvCxnSpPr>
          <p:nvPr/>
        </p:nvCxnSpPr>
        <p:spPr>
          <a:xfrm flipH="1">
            <a:off x="4260438" y="2916560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54C297-05B6-446F-BEF4-4EACC50815DE}"/>
              </a:ext>
            </a:extLst>
          </p:cNvPr>
          <p:cNvCxnSpPr>
            <a:cxnSpLocks/>
          </p:cNvCxnSpPr>
          <p:nvPr/>
        </p:nvCxnSpPr>
        <p:spPr>
          <a:xfrm flipH="1">
            <a:off x="4851512" y="2916560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893D10-7B8B-42F1-9E3C-A9AB8AF85B38}"/>
              </a:ext>
            </a:extLst>
          </p:cNvPr>
          <p:cNvCxnSpPr>
            <a:cxnSpLocks/>
          </p:cNvCxnSpPr>
          <p:nvPr/>
        </p:nvCxnSpPr>
        <p:spPr>
          <a:xfrm>
            <a:off x="5442586" y="2933327"/>
            <a:ext cx="0" cy="395856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E4B2114-E3AF-4BE4-A3BC-30DA53771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532"/>
          <a:stretch/>
        </p:blipFill>
        <p:spPr>
          <a:xfrm>
            <a:off x="6147416" y="-2"/>
            <a:ext cx="3091126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CC0015-4C34-4C89-8B74-2DC7C121FA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532"/>
          <a:stretch/>
        </p:blipFill>
        <p:spPr>
          <a:xfrm>
            <a:off x="9142893" y="0"/>
            <a:ext cx="3068780" cy="20728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7FA003-8F89-42B2-99CF-743BAB0A4C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86" b="37161" l="9708" r="40919"/>
                    </a14:imgEffect>
                  </a14:imgLayer>
                </a14:imgProps>
              </a:ext>
            </a:extLst>
          </a:blip>
          <a:srcRect t="3917"/>
          <a:stretch/>
        </p:blipFill>
        <p:spPr>
          <a:xfrm>
            <a:off x="5786807" y="1909993"/>
            <a:ext cx="6147416" cy="2883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ED9A4A-5B52-4777-BCED-C0B55657B96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545" b="59916" l="17537" r="25261"/>
                    </a14:imgEffect>
                  </a14:imgLayer>
                </a14:imgProps>
              </a:ext>
            </a:extLst>
          </a:blip>
          <a:srcRect t="3917"/>
          <a:stretch/>
        </p:blipFill>
        <p:spPr>
          <a:xfrm>
            <a:off x="6396611" y="2658596"/>
            <a:ext cx="6147416" cy="2883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F1744E-27EF-4962-AFEB-21769F17C8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271" b="92732" l="9948" r="89948"/>
                    </a14:imgEffect>
                  </a14:imgLayer>
                </a14:imgProps>
              </a:ext>
            </a:extLst>
          </a:blip>
          <a:srcRect b="14980"/>
          <a:stretch/>
        </p:blipFill>
        <p:spPr>
          <a:xfrm>
            <a:off x="6235257" y="-313862"/>
            <a:ext cx="6147414" cy="2183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61CF3-54DA-4A5F-BA53-C43E7F62257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2" b="33584" l="9948" r="89948">
                        <a14:foregroundMark x1="33089" y1="14536" x2="34555" y2="13534"/>
                        <a14:foregroundMark x1="36963" y1="14787" x2="36859" y2="20802"/>
                        <a14:foregroundMark x1="41571" y1="20050" x2="43246" y2="20301"/>
                        <a14:foregroundMark x1="45131" y1="17293" x2="47120" y2="17544"/>
                        <a14:foregroundMark x1="57801" y1="17293" x2="58743" y2="17293"/>
                        <a14:foregroundMark x1="62094" y1="17794" x2="63246" y2="17794"/>
                        <a14:foregroundMark x1="65969" y1="20301" x2="66702" y2="20301"/>
                        <a14:backgroundMark x1="42513" y1="19048" x2="42932" y2="18797"/>
                        <a14:backgroundMark x1="67120" y1="19048" x2="67016" y2="19298"/>
                      </a14:backgroundRemoval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14980"/>
          <a:stretch/>
        </p:blipFill>
        <p:spPr>
          <a:xfrm>
            <a:off x="6417205" y="23982"/>
            <a:ext cx="5805418" cy="2183644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B593B06-4376-42EB-BBC8-0ACC0E2CB93F}"/>
              </a:ext>
            </a:extLst>
          </p:cNvPr>
          <p:cNvSpPr/>
          <p:nvPr/>
        </p:nvSpPr>
        <p:spPr>
          <a:xfrm>
            <a:off x="7273813" y="2926071"/>
            <a:ext cx="771376" cy="771376"/>
          </a:xfrm>
          <a:prstGeom prst="ellipse">
            <a:avLst/>
          </a:prstGeom>
          <a:solidFill>
            <a:srgbClr val="72CAA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2C86C7F-7142-4B24-952F-2B90574707B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86" b="37161" l="9708" r="40919"/>
                    </a14:imgEffect>
                  </a14:imgLayer>
                </a14:imgProps>
              </a:ext>
            </a:extLst>
          </a:blip>
          <a:srcRect t="3917"/>
          <a:stretch/>
        </p:blipFill>
        <p:spPr>
          <a:xfrm>
            <a:off x="6474945" y="2521486"/>
            <a:ext cx="6147416" cy="28837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924F104-D801-4F86-9C90-E6DA4B8100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86" b="37161" l="9708" r="40919"/>
                    </a14:imgEffect>
                  </a14:imgLayer>
                </a14:imgProps>
              </a:ext>
            </a:extLst>
          </a:blip>
          <a:srcRect t="3917"/>
          <a:stretch/>
        </p:blipFill>
        <p:spPr>
          <a:xfrm>
            <a:off x="5090306" y="2521486"/>
            <a:ext cx="6147416" cy="2883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17B9A1-FB3B-4A4D-A159-74E059F5FD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47" b="37370" l="15866" r="26305">
                        <a14:foregroundMark x1="20772" y1="29228" x2="21921" y2="28810"/>
                        <a14:foregroundMark x1="20564" y1="29854" x2="22547" y2="30063"/>
                      </a14:backgroundRemoval>
                    </a14:imgEffect>
                  </a14:imgLayer>
                </a14:imgProps>
              </a:ext>
            </a:extLst>
          </a:blip>
          <a:srcRect t="3917"/>
          <a:stretch/>
        </p:blipFill>
        <p:spPr>
          <a:xfrm>
            <a:off x="6368983" y="2558680"/>
            <a:ext cx="6147416" cy="288376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FDB06B0-E9BD-4348-A159-C16A95DC534C}"/>
              </a:ext>
            </a:extLst>
          </p:cNvPr>
          <p:cNvSpPr txBox="1"/>
          <p:nvPr/>
        </p:nvSpPr>
        <p:spPr>
          <a:xfrm>
            <a:off x="6938357" y="4529499"/>
            <a:ext cx="2566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Tasks </a:t>
            </a:r>
          </a:p>
          <a:p>
            <a:endParaRPr lang="en-US" dirty="0"/>
          </a:p>
          <a:p>
            <a:endParaRPr lang="mk-MK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C2B633-AD0E-49B9-8FC4-24BE37676F3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5078" b="100000" l="55078" r="100000">
                        <a14:foregroundMark x1="75000" y1="66016" x2="87109" y2="88672"/>
                        <a14:foregroundMark x1="77344" y1="61719" x2="65234" y2="66406"/>
                        <a14:foregroundMark x1="60547" y1="79297" x2="68750" y2="96875"/>
                        <a14:foregroundMark x1="75391" y1="97656" x2="91406" y2="95313"/>
                        <a14:foregroundMark x1="93750" y1="91406" x2="99609" y2="80078"/>
                        <a14:foregroundMark x1="96875" y1="69922" x2="86719" y2="63672"/>
                        <a14:backgroundMark x1="32031" y1="53125" x2="66797" y2="30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600" y="4812805"/>
            <a:ext cx="891210" cy="8912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C1A61B-E816-4B93-B261-AB02DA19130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5078" b="100000" l="55078" r="100000">
                        <a14:foregroundMark x1="75000" y1="66016" x2="87109" y2="88672"/>
                        <a14:foregroundMark x1="77344" y1="61719" x2="65234" y2="66406"/>
                        <a14:foregroundMark x1="60547" y1="79297" x2="68750" y2="96875"/>
                        <a14:foregroundMark x1="75391" y1="97656" x2="91406" y2="95313"/>
                        <a14:foregroundMark x1="93750" y1="91406" x2="99609" y2="80078"/>
                        <a14:foregroundMark x1="96875" y1="69922" x2="86719" y2="63672"/>
                        <a14:backgroundMark x1="32031" y1="53125" x2="66797" y2="30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36" y="5308967"/>
            <a:ext cx="891210" cy="8912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1177D78-444C-42CB-A685-C72FCAC04B1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5078" b="100000" l="55078" r="100000">
                        <a14:foregroundMark x1="75000" y1="66016" x2="87109" y2="88672"/>
                        <a14:foregroundMark x1="77344" y1="61719" x2="65234" y2="66406"/>
                        <a14:foregroundMark x1="60547" y1="79297" x2="68750" y2="96875"/>
                        <a14:foregroundMark x1="75391" y1="97656" x2="91406" y2="95313"/>
                        <a14:foregroundMark x1="93750" y1="91406" x2="99609" y2="80078"/>
                        <a14:foregroundMark x1="96875" y1="69922" x2="86719" y2="63672"/>
                        <a14:backgroundMark x1="32031" y1="53125" x2="66797" y2="30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806" y="5799422"/>
            <a:ext cx="891210" cy="8912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604AE56-25BA-4168-8DEB-A96884208F68}"/>
              </a:ext>
            </a:extLst>
          </p:cNvPr>
          <p:cNvSpPr txBox="1"/>
          <p:nvPr/>
        </p:nvSpPr>
        <p:spPr>
          <a:xfrm>
            <a:off x="6557584" y="5338550"/>
            <a:ext cx="2417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AA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new table</a:t>
            </a:r>
            <a:endParaRPr lang="mk-MK" sz="2000" dirty="0">
              <a:solidFill>
                <a:srgbClr val="FAA8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2E56A1-C714-4830-B7F4-A034EEB87848}"/>
              </a:ext>
            </a:extLst>
          </p:cNvPr>
          <p:cNvSpPr txBox="1"/>
          <p:nvPr/>
        </p:nvSpPr>
        <p:spPr>
          <a:xfrm>
            <a:off x="6560731" y="5821067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AA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order</a:t>
            </a:r>
            <a:endParaRPr lang="mk-MK" sz="2000" dirty="0">
              <a:solidFill>
                <a:srgbClr val="FAA8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0167EF-CCB3-48AA-93D6-257775A86B4D}"/>
              </a:ext>
            </a:extLst>
          </p:cNvPr>
          <p:cNvSpPr txBox="1"/>
          <p:nvPr/>
        </p:nvSpPr>
        <p:spPr>
          <a:xfrm>
            <a:off x="6557584" y="6324981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AA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 order</a:t>
            </a:r>
            <a:endParaRPr lang="mk-MK" sz="2000" dirty="0">
              <a:solidFill>
                <a:srgbClr val="FAA8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08201F-C5C0-4664-8B78-0E62BF2AA4E2}"/>
              </a:ext>
            </a:extLst>
          </p:cNvPr>
          <p:cNvSpPr txBox="1"/>
          <p:nvPr/>
        </p:nvSpPr>
        <p:spPr>
          <a:xfrm>
            <a:off x="7068253" y="420200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blocking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401055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5746F496-58E0-46FC-BD1F-854958720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" t="943"/>
          <a:stretch/>
        </p:blipFill>
        <p:spPr>
          <a:xfrm>
            <a:off x="0" y="0"/>
            <a:ext cx="12192512" cy="6881466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007C561-3B44-45CC-BCCF-17446A11EDBA}"/>
              </a:ext>
            </a:extLst>
          </p:cNvPr>
          <p:cNvSpPr/>
          <p:nvPr/>
        </p:nvSpPr>
        <p:spPr>
          <a:xfrm>
            <a:off x="5153702" y="480861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EE533C85-A8E6-4A7E-AD7A-E72B8042755F}"/>
              </a:ext>
            </a:extLst>
          </p:cNvPr>
          <p:cNvSpPr/>
          <p:nvPr/>
        </p:nvSpPr>
        <p:spPr>
          <a:xfrm>
            <a:off x="6467673" y="480861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4FC8663-F77F-49EB-936F-25BF6EB3F621}"/>
              </a:ext>
            </a:extLst>
          </p:cNvPr>
          <p:cNvSpPr/>
          <p:nvPr/>
        </p:nvSpPr>
        <p:spPr>
          <a:xfrm>
            <a:off x="7781644" y="480861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5896E79-B17B-47E7-90A5-36717674CDD5}"/>
              </a:ext>
            </a:extLst>
          </p:cNvPr>
          <p:cNvSpPr/>
          <p:nvPr/>
        </p:nvSpPr>
        <p:spPr>
          <a:xfrm>
            <a:off x="10439196" y="489976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130AD7F-AD1A-470C-A2EA-093411C04B40}"/>
              </a:ext>
            </a:extLst>
          </p:cNvPr>
          <p:cNvSpPr/>
          <p:nvPr/>
        </p:nvSpPr>
        <p:spPr>
          <a:xfrm>
            <a:off x="9125225" y="489976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E29DEE-706B-433A-B547-F447AFED0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69" y="1590316"/>
            <a:ext cx="495669" cy="495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EEECB-2307-439D-9220-5586AA99D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796" y="1597751"/>
            <a:ext cx="495668" cy="49566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6C456F-9598-4DD3-A62D-CE115D6531F4}"/>
              </a:ext>
            </a:extLst>
          </p:cNvPr>
          <p:cNvCxnSpPr>
            <a:cxnSpLocks/>
          </p:cNvCxnSpPr>
          <p:nvPr/>
        </p:nvCxnSpPr>
        <p:spPr>
          <a:xfrm flipV="1">
            <a:off x="5735709" y="912909"/>
            <a:ext cx="1" cy="432047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D94667-F1C9-425E-8808-2847C308FFDB}"/>
              </a:ext>
            </a:extLst>
          </p:cNvPr>
          <p:cNvCxnSpPr>
            <a:cxnSpLocks/>
          </p:cNvCxnSpPr>
          <p:nvPr/>
        </p:nvCxnSpPr>
        <p:spPr>
          <a:xfrm>
            <a:off x="5730781" y="1344956"/>
            <a:ext cx="586935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1F5831-CF15-4D62-98CE-B747E69E85EF}"/>
              </a:ext>
            </a:extLst>
          </p:cNvPr>
          <p:cNvCxnSpPr>
            <a:cxnSpLocks/>
          </p:cNvCxnSpPr>
          <p:nvPr/>
        </p:nvCxnSpPr>
        <p:spPr>
          <a:xfrm>
            <a:off x="6270839" y="1344956"/>
            <a:ext cx="0" cy="495673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D02CB1-4EDA-4235-B9C8-CF71B4A30C5B}"/>
              </a:ext>
            </a:extLst>
          </p:cNvPr>
          <p:cNvCxnSpPr>
            <a:cxnSpLocks/>
          </p:cNvCxnSpPr>
          <p:nvPr/>
        </p:nvCxnSpPr>
        <p:spPr>
          <a:xfrm flipV="1">
            <a:off x="6242035" y="1853322"/>
            <a:ext cx="272375" cy="1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3F937D-A6D6-44F2-83CE-2E03EF035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83" y="1592047"/>
            <a:ext cx="495668" cy="495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5DEFA-9747-47AD-A9C4-A4F78CC1C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88" y="1590316"/>
            <a:ext cx="495668" cy="49566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74404C-C768-4FE6-BCD5-03EB38280BAC}"/>
              </a:ext>
            </a:extLst>
          </p:cNvPr>
          <p:cNvCxnSpPr>
            <a:cxnSpLocks/>
          </p:cNvCxnSpPr>
          <p:nvPr/>
        </p:nvCxnSpPr>
        <p:spPr>
          <a:xfrm flipV="1">
            <a:off x="7080097" y="858159"/>
            <a:ext cx="0" cy="319937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238A66-9968-4ED3-9851-74D76DF304D8}"/>
              </a:ext>
            </a:extLst>
          </p:cNvPr>
          <p:cNvCxnSpPr>
            <a:cxnSpLocks/>
          </p:cNvCxnSpPr>
          <p:nvPr/>
        </p:nvCxnSpPr>
        <p:spPr>
          <a:xfrm>
            <a:off x="7080097" y="1196191"/>
            <a:ext cx="209820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41179A-033B-4518-A9E2-618538199B6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289917" y="1196191"/>
            <a:ext cx="0" cy="395856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9A2067-77E6-4FE9-AAD4-FDD8C127FD27}"/>
              </a:ext>
            </a:extLst>
          </p:cNvPr>
          <p:cNvCxnSpPr>
            <a:cxnSpLocks/>
          </p:cNvCxnSpPr>
          <p:nvPr/>
        </p:nvCxnSpPr>
        <p:spPr>
          <a:xfrm flipV="1">
            <a:off x="8372718" y="899176"/>
            <a:ext cx="0" cy="319937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B10390-1708-4E91-8E59-E070FD6C0E3E}"/>
              </a:ext>
            </a:extLst>
          </p:cNvPr>
          <p:cNvCxnSpPr>
            <a:cxnSpLocks/>
          </p:cNvCxnSpPr>
          <p:nvPr/>
        </p:nvCxnSpPr>
        <p:spPr>
          <a:xfrm flipH="1">
            <a:off x="7781644" y="1237208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A0B428-E896-4C27-BB27-9AED65FD5E15}"/>
              </a:ext>
            </a:extLst>
          </p:cNvPr>
          <p:cNvCxnSpPr>
            <a:cxnSpLocks/>
          </p:cNvCxnSpPr>
          <p:nvPr/>
        </p:nvCxnSpPr>
        <p:spPr>
          <a:xfrm>
            <a:off x="7808022" y="1219113"/>
            <a:ext cx="0" cy="395856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C533BC-56B5-431D-AA26-6F43D5F31347}"/>
              </a:ext>
            </a:extLst>
          </p:cNvPr>
          <p:cNvCxnSpPr>
            <a:cxnSpLocks/>
          </p:cNvCxnSpPr>
          <p:nvPr/>
        </p:nvCxnSpPr>
        <p:spPr>
          <a:xfrm flipV="1">
            <a:off x="9716299" y="908291"/>
            <a:ext cx="0" cy="319937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5F04A7-66BE-4085-A39B-2DCF2390C1ED}"/>
              </a:ext>
            </a:extLst>
          </p:cNvPr>
          <p:cNvCxnSpPr>
            <a:cxnSpLocks/>
          </p:cNvCxnSpPr>
          <p:nvPr/>
        </p:nvCxnSpPr>
        <p:spPr>
          <a:xfrm flipH="1">
            <a:off x="9125225" y="1246323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5974EC-C278-4711-93BA-C29F4623A1EF}"/>
              </a:ext>
            </a:extLst>
          </p:cNvPr>
          <p:cNvCxnSpPr>
            <a:cxnSpLocks/>
          </p:cNvCxnSpPr>
          <p:nvPr/>
        </p:nvCxnSpPr>
        <p:spPr>
          <a:xfrm>
            <a:off x="9125225" y="1237208"/>
            <a:ext cx="0" cy="495673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B4C5E8-8473-45D6-A860-A3D68F93E5DE}"/>
              </a:ext>
            </a:extLst>
          </p:cNvPr>
          <p:cNvCxnSpPr>
            <a:cxnSpLocks/>
          </p:cNvCxnSpPr>
          <p:nvPr/>
        </p:nvCxnSpPr>
        <p:spPr>
          <a:xfrm flipH="1" flipV="1">
            <a:off x="8474283" y="1745575"/>
            <a:ext cx="622138" cy="1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AD7901-03FC-4E70-AA8C-E738CA72CB2B}"/>
              </a:ext>
            </a:extLst>
          </p:cNvPr>
          <p:cNvCxnSpPr>
            <a:cxnSpLocks/>
          </p:cNvCxnSpPr>
          <p:nvPr/>
        </p:nvCxnSpPr>
        <p:spPr>
          <a:xfrm flipV="1">
            <a:off x="10977765" y="904129"/>
            <a:ext cx="0" cy="512912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11AB9-6C3A-41D0-9302-AD6C0FAC420F}"/>
              </a:ext>
            </a:extLst>
          </p:cNvPr>
          <p:cNvCxnSpPr>
            <a:cxnSpLocks/>
          </p:cNvCxnSpPr>
          <p:nvPr/>
        </p:nvCxnSpPr>
        <p:spPr>
          <a:xfrm flipH="1" flipV="1">
            <a:off x="10058459" y="1393397"/>
            <a:ext cx="918179" cy="23644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2EEE2C-2811-40A0-A4E6-27254F241B7F}"/>
              </a:ext>
            </a:extLst>
          </p:cNvPr>
          <p:cNvCxnSpPr>
            <a:cxnSpLocks/>
          </p:cNvCxnSpPr>
          <p:nvPr/>
        </p:nvCxnSpPr>
        <p:spPr>
          <a:xfrm>
            <a:off x="10036529" y="1394119"/>
            <a:ext cx="0" cy="495673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08F817-387B-44C3-9972-716B74F8727E}"/>
              </a:ext>
            </a:extLst>
          </p:cNvPr>
          <p:cNvCxnSpPr>
            <a:cxnSpLocks/>
          </p:cNvCxnSpPr>
          <p:nvPr/>
        </p:nvCxnSpPr>
        <p:spPr>
          <a:xfrm flipH="1" flipV="1">
            <a:off x="8509518" y="1885360"/>
            <a:ext cx="1548941" cy="15475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1CBAC21F-A694-4B0C-950A-D9E28269CCDD}"/>
              </a:ext>
            </a:extLst>
          </p:cNvPr>
          <p:cNvSpPr/>
          <p:nvPr/>
        </p:nvSpPr>
        <p:spPr>
          <a:xfrm>
            <a:off x="6889679" y="2140849"/>
            <a:ext cx="1296144" cy="447070"/>
          </a:xfrm>
          <a:prstGeom prst="round2SameRect">
            <a:avLst>
              <a:gd name="adj1" fmla="val 23485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053D9737-AE4E-4D87-ADAB-6F45922A7C45}"/>
              </a:ext>
            </a:extLst>
          </p:cNvPr>
          <p:cNvSpPr/>
          <p:nvPr/>
        </p:nvSpPr>
        <p:spPr>
          <a:xfrm rot="10800000">
            <a:off x="6889680" y="3117139"/>
            <a:ext cx="1296144" cy="447070"/>
          </a:xfrm>
          <a:prstGeom prst="round2SameRect">
            <a:avLst>
              <a:gd name="adj1" fmla="val 37120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E65FA150-CBEC-41D6-BCB2-51DEC25B0891}"/>
              </a:ext>
            </a:extLst>
          </p:cNvPr>
          <p:cNvSpPr/>
          <p:nvPr/>
        </p:nvSpPr>
        <p:spPr>
          <a:xfrm>
            <a:off x="6889679" y="2622984"/>
            <a:ext cx="1296144" cy="447070"/>
          </a:xfrm>
          <a:prstGeom prst="flowChartProces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9AB16FB-B8E4-4F63-8B8A-070C31181ECF}"/>
              </a:ext>
            </a:extLst>
          </p:cNvPr>
          <p:cNvSpPr/>
          <p:nvPr/>
        </p:nvSpPr>
        <p:spPr>
          <a:xfrm>
            <a:off x="7285566" y="2853660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36B1FE-4387-472B-8A86-9D70AB3DB304}"/>
              </a:ext>
            </a:extLst>
          </p:cNvPr>
          <p:cNvSpPr/>
          <p:nvPr/>
        </p:nvSpPr>
        <p:spPr>
          <a:xfrm>
            <a:off x="7129983" y="2853660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9BFB18-0F19-4D78-8D84-CFACA611B692}"/>
              </a:ext>
            </a:extLst>
          </p:cNvPr>
          <p:cNvSpPr/>
          <p:nvPr/>
        </p:nvSpPr>
        <p:spPr>
          <a:xfrm>
            <a:off x="7285566" y="3300097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0856416-7EEF-4225-9B6C-094B4D0C98CA}"/>
              </a:ext>
            </a:extLst>
          </p:cNvPr>
          <p:cNvSpPr/>
          <p:nvPr/>
        </p:nvSpPr>
        <p:spPr>
          <a:xfrm>
            <a:off x="7129983" y="3300097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B9EF7ED-442B-41A1-B64C-0AB992F33B34}"/>
              </a:ext>
            </a:extLst>
          </p:cNvPr>
          <p:cNvSpPr/>
          <p:nvPr/>
        </p:nvSpPr>
        <p:spPr>
          <a:xfrm>
            <a:off x="7523373" y="2815707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DBA7171-8930-4907-A797-53D5C9A6C9C4}"/>
              </a:ext>
            </a:extLst>
          </p:cNvPr>
          <p:cNvSpPr/>
          <p:nvPr/>
        </p:nvSpPr>
        <p:spPr>
          <a:xfrm>
            <a:off x="7523372" y="3272072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2DA40F-6A87-4E9C-8E5A-D6E3A726C86A}"/>
              </a:ext>
            </a:extLst>
          </p:cNvPr>
          <p:cNvSpPr/>
          <p:nvPr/>
        </p:nvSpPr>
        <p:spPr>
          <a:xfrm>
            <a:off x="6977470" y="2856830"/>
            <a:ext cx="71559" cy="738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4B8278-D5EE-4B83-B311-5A20E0D888BB}"/>
              </a:ext>
            </a:extLst>
          </p:cNvPr>
          <p:cNvSpPr/>
          <p:nvPr/>
        </p:nvSpPr>
        <p:spPr>
          <a:xfrm>
            <a:off x="6977470" y="3300097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5332CFA-AD11-4C84-B20D-EACFB63D56E0}"/>
              </a:ext>
            </a:extLst>
          </p:cNvPr>
          <p:cNvSpPr/>
          <p:nvPr/>
        </p:nvSpPr>
        <p:spPr>
          <a:xfrm>
            <a:off x="7285566" y="2330541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D3B0362-3190-4FB9-AE24-2463EF4EF144}"/>
              </a:ext>
            </a:extLst>
          </p:cNvPr>
          <p:cNvSpPr/>
          <p:nvPr/>
        </p:nvSpPr>
        <p:spPr>
          <a:xfrm>
            <a:off x="7129983" y="2330541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6860E9-68C9-487A-A693-5AA89D5D28F7}"/>
              </a:ext>
            </a:extLst>
          </p:cNvPr>
          <p:cNvSpPr/>
          <p:nvPr/>
        </p:nvSpPr>
        <p:spPr>
          <a:xfrm>
            <a:off x="6977470" y="2330541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2BE27BC-0AE0-46FC-B35D-BDEEFD00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288" y="4779209"/>
            <a:ext cx="495669" cy="49566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BF90F1A-D1C0-45DA-8855-E08712F4B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913" y="4794381"/>
            <a:ext cx="495668" cy="4956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2DB49E-CB6F-4A90-B576-A0122B1007C2}"/>
              </a:ext>
            </a:extLst>
          </p:cNvPr>
          <p:cNvSpPr txBox="1"/>
          <p:nvPr/>
        </p:nvSpPr>
        <p:spPr>
          <a:xfrm>
            <a:off x="9052339" y="483734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  <a:endParaRPr lang="mk-MK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EFD511-E1F2-40E1-8524-3BCEBD716051}"/>
              </a:ext>
            </a:extLst>
          </p:cNvPr>
          <p:cNvSpPr txBox="1"/>
          <p:nvPr/>
        </p:nvSpPr>
        <p:spPr>
          <a:xfrm>
            <a:off x="10685502" y="4837342"/>
            <a:ext cx="93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</a:t>
            </a:r>
            <a:endParaRPr lang="mk-MK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079B5A-E30D-4E88-85EE-42089A2C4058}"/>
              </a:ext>
            </a:extLst>
          </p:cNvPr>
          <p:cNvSpPr txBox="1"/>
          <p:nvPr/>
        </p:nvSpPr>
        <p:spPr>
          <a:xfrm>
            <a:off x="8803070" y="3377157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Server creates new thread from </a:t>
            </a:r>
            <a:r>
              <a:rPr lang="en-US" b="1" dirty="0"/>
              <a:t>limited pool</a:t>
            </a:r>
          </a:p>
          <a:p>
            <a:endParaRPr lang="en-US" dirty="0"/>
          </a:p>
          <a:p>
            <a:r>
              <a:rPr lang="en-US" dirty="0"/>
              <a:t>Or waits for </a:t>
            </a:r>
            <a:r>
              <a:rPr lang="en-US" b="1" dirty="0"/>
              <a:t>available thread</a:t>
            </a:r>
            <a:endParaRPr lang="mk-MK" b="1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C69AF51-6163-4F8D-8126-A57BBCA110F4}"/>
              </a:ext>
            </a:extLst>
          </p:cNvPr>
          <p:cNvCxnSpPr/>
          <p:nvPr/>
        </p:nvCxnSpPr>
        <p:spPr>
          <a:xfrm>
            <a:off x="8698978" y="3361210"/>
            <a:ext cx="0" cy="12162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9B5765A-908A-4A5C-AB85-B211785F7123}"/>
              </a:ext>
            </a:extLst>
          </p:cNvPr>
          <p:cNvSpPr txBox="1"/>
          <p:nvPr/>
        </p:nvSpPr>
        <p:spPr>
          <a:xfrm>
            <a:off x="9150938" y="5492740"/>
            <a:ext cx="31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TRADITIONAL</a:t>
            </a:r>
            <a:endParaRPr lang="mk-MK" sz="3600" dirty="0">
              <a:latin typeface="+mj-lt"/>
            </a:endParaRPr>
          </a:p>
        </p:txBody>
      </p:sp>
      <p:sp>
        <p:nvSpPr>
          <p:cNvPr id="54" name="Speech Bubble: Oval 53">
            <a:extLst>
              <a:ext uri="{FF2B5EF4-FFF2-40B4-BE49-F238E27FC236}">
                <a16:creationId xmlns:a16="http://schemas.microsoft.com/office/drawing/2014/main" id="{50C1D1E4-8CAA-4B70-AAD2-BA6F472806E2}"/>
              </a:ext>
            </a:extLst>
          </p:cNvPr>
          <p:cNvSpPr/>
          <p:nvPr/>
        </p:nvSpPr>
        <p:spPr>
          <a:xfrm>
            <a:off x="263352" y="1833173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55" name="Speech Bubble: Oval 54">
            <a:extLst>
              <a:ext uri="{FF2B5EF4-FFF2-40B4-BE49-F238E27FC236}">
                <a16:creationId xmlns:a16="http://schemas.microsoft.com/office/drawing/2014/main" id="{7F5AE6CE-BCEA-46AA-8455-09F670BCF69B}"/>
              </a:ext>
            </a:extLst>
          </p:cNvPr>
          <p:cNvSpPr/>
          <p:nvPr/>
        </p:nvSpPr>
        <p:spPr>
          <a:xfrm>
            <a:off x="1684433" y="1833173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56" name="Speech Bubble: Oval 55">
            <a:extLst>
              <a:ext uri="{FF2B5EF4-FFF2-40B4-BE49-F238E27FC236}">
                <a16:creationId xmlns:a16="http://schemas.microsoft.com/office/drawing/2014/main" id="{CB465563-38F5-4DF4-BEEB-376FA3A7C04B}"/>
              </a:ext>
            </a:extLst>
          </p:cNvPr>
          <p:cNvSpPr/>
          <p:nvPr/>
        </p:nvSpPr>
        <p:spPr>
          <a:xfrm>
            <a:off x="3177743" y="1833173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C6B959-5DBC-4FA7-8E86-5AB34D187188}"/>
              </a:ext>
            </a:extLst>
          </p:cNvPr>
          <p:cNvCxnSpPr>
            <a:cxnSpLocks/>
          </p:cNvCxnSpPr>
          <p:nvPr/>
        </p:nvCxnSpPr>
        <p:spPr>
          <a:xfrm flipV="1">
            <a:off x="808342" y="2221850"/>
            <a:ext cx="1" cy="432047"/>
          </a:xfrm>
          <a:prstGeom prst="straightConnector1">
            <a:avLst/>
          </a:prstGeom>
          <a:ln w="28575">
            <a:solidFill>
              <a:srgbClr val="A07AB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E71A63A-14B0-4C7C-AF87-F63DEE55537C}"/>
              </a:ext>
            </a:extLst>
          </p:cNvPr>
          <p:cNvCxnSpPr>
            <a:cxnSpLocks/>
          </p:cNvCxnSpPr>
          <p:nvPr/>
        </p:nvCxnSpPr>
        <p:spPr>
          <a:xfrm>
            <a:off x="803414" y="2653897"/>
            <a:ext cx="856576" cy="0"/>
          </a:xfrm>
          <a:prstGeom prst="line">
            <a:avLst/>
          </a:prstGeom>
          <a:ln w="28575">
            <a:solidFill>
              <a:srgbClr val="A07A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8B75AFA-5F1C-4DA4-B1E0-A6E0ED866BEA}"/>
              </a:ext>
            </a:extLst>
          </p:cNvPr>
          <p:cNvCxnSpPr>
            <a:cxnSpLocks/>
          </p:cNvCxnSpPr>
          <p:nvPr/>
        </p:nvCxnSpPr>
        <p:spPr>
          <a:xfrm>
            <a:off x="1659990" y="2653897"/>
            <a:ext cx="0" cy="515050"/>
          </a:xfrm>
          <a:prstGeom prst="line">
            <a:avLst/>
          </a:prstGeom>
          <a:ln w="28575">
            <a:solidFill>
              <a:srgbClr val="A07A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4AEB4BC-E9BB-4BDD-8745-625F2E09CB7A}"/>
              </a:ext>
            </a:extLst>
          </p:cNvPr>
          <p:cNvCxnSpPr>
            <a:cxnSpLocks/>
          </p:cNvCxnSpPr>
          <p:nvPr/>
        </p:nvCxnSpPr>
        <p:spPr>
          <a:xfrm flipV="1">
            <a:off x="1659990" y="3196650"/>
            <a:ext cx="369765" cy="1"/>
          </a:xfrm>
          <a:prstGeom prst="straightConnector1">
            <a:avLst/>
          </a:prstGeom>
          <a:ln w="28575">
            <a:solidFill>
              <a:srgbClr val="A07AB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DF8297B1-7190-46EF-9633-CF1E0F989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65" y="2948817"/>
            <a:ext cx="495668" cy="495668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A4FF70E-E587-47C4-8D80-128C1DE8ACF0}"/>
              </a:ext>
            </a:extLst>
          </p:cNvPr>
          <p:cNvCxnSpPr>
            <a:cxnSpLocks/>
          </p:cNvCxnSpPr>
          <p:nvPr/>
        </p:nvCxnSpPr>
        <p:spPr>
          <a:xfrm flipV="1">
            <a:off x="3750665" y="2259245"/>
            <a:ext cx="1" cy="432047"/>
          </a:xfrm>
          <a:prstGeom prst="straightConnector1">
            <a:avLst/>
          </a:prstGeom>
          <a:ln w="28575">
            <a:solidFill>
              <a:srgbClr val="A07AB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37D5A3-F2F4-4775-A734-90222EAAE4C0}"/>
              </a:ext>
            </a:extLst>
          </p:cNvPr>
          <p:cNvCxnSpPr>
            <a:cxnSpLocks/>
          </p:cNvCxnSpPr>
          <p:nvPr/>
        </p:nvCxnSpPr>
        <p:spPr>
          <a:xfrm>
            <a:off x="2894089" y="2691292"/>
            <a:ext cx="856576" cy="0"/>
          </a:xfrm>
          <a:prstGeom prst="line">
            <a:avLst/>
          </a:prstGeom>
          <a:ln w="28575">
            <a:solidFill>
              <a:srgbClr val="A07A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B6C46C9-8FDD-40AD-89D8-B3D3B8F6C0B1}"/>
              </a:ext>
            </a:extLst>
          </p:cNvPr>
          <p:cNvCxnSpPr>
            <a:cxnSpLocks/>
          </p:cNvCxnSpPr>
          <p:nvPr/>
        </p:nvCxnSpPr>
        <p:spPr>
          <a:xfrm>
            <a:off x="2848447" y="2691292"/>
            <a:ext cx="0" cy="515050"/>
          </a:xfrm>
          <a:prstGeom prst="line">
            <a:avLst/>
          </a:prstGeom>
          <a:ln w="28575">
            <a:solidFill>
              <a:srgbClr val="A07A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DA77DC1-8CB0-44A2-ADE5-82714D2B4E2B}"/>
              </a:ext>
            </a:extLst>
          </p:cNvPr>
          <p:cNvCxnSpPr>
            <a:cxnSpLocks/>
          </p:cNvCxnSpPr>
          <p:nvPr/>
        </p:nvCxnSpPr>
        <p:spPr>
          <a:xfrm flipH="1" flipV="1">
            <a:off x="2431589" y="3196650"/>
            <a:ext cx="407872" cy="2"/>
          </a:xfrm>
          <a:prstGeom prst="straightConnector1">
            <a:avLst/>
          </a:prstGeom>
          <a:ln w="28575">
            <a:solidFill>
              <a:srgbClr val="A07AB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ED5CE7-F84B-4844-921F-A853D48A821B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2224999" y="2259245"/>
            <a:ext cx="0" cy="689572"/>
          </a:xfrm>
          <a:prstGeom prst="straightConnector1">
            <a:avLst/>
          </a:prstGeom>
          <a:ln w="28575">
            <a:solidFill>
              <a:srgbClr val="A07AB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Top Corners Rounded 76">
            <a:extLst>
              <a:ext uri="{FF2B5EF4-FFF2-40B4-BE49-F238E27FC236}">
                <a16:creationId xmlns:a16="http://schemas.microsoft.com/office/drawing/2014/main" id="{6723485C-9CED-477A-A3A0-EBF9C8F342AC}"/>
              </a:ext>
            </a:extLst>
          </p:cNvPr>
          <p:cNvSpPr/>
          <p:nvPr/>
        </p:nvSpPr>
        <p:spPr>
          <a:xfrm>
            <a:off x="1591134" y="3481962"/>
            <a:ext cx="1296144" cy="447070"/>
          </a:xfrm>
          <a:prstGeom prst="round2SameRect">
            <a:avLst>
              <a:gd name="adj1" fmla="val 23485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9DE6681F-3EFC-4C40-9AB3-024104C888BB}"/>
              </a:ext>
            </a:extLst>
          </p:cNvPr>
          <p:cNvSpPr/>
          <p:nvPr/>
        </p:nvSpPr>
        <p:spPr>
          <a:xfrm rot="10800000">
            <a:off x="1597946" y="4491166"/>
            <a:ext cx="1296144" cy="447070"/>
          </a:xfrm>
          <a:prstGeom prst="round2SameRect">
            <a:avLst>
              <a:gd name="adj1" fmla="val 37120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226485FB-E579-4B47-872C-044BF01CE491}"/>
              </a:ext>
            </a:extLst>
          </p:cNvPr>
          <p:cNvSpPr/>
          <p:nvPr/>
        </p:nvSpPr>
        <p:spPr>
          <a:xfrm>
            <a:off x="1597945" y="3997011"/>
            <a:ext cx="1296144" cy="447070"/>
          </a:xfrm>
          <a:prstGeom prst="flowChartProces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84FE89-619F-41DF-9C65-C3B9E4B85D54}"/>
              </a:ext>
            </a:extLst>
          </p:cNvPr>
          <p:cNvSpPr/>
          <p:nvPr/>
        </p:nvSpPr>
        <p:spPr>
          <a:xfrm>
            <a:off x="1993832" y="4227687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C76DF71-CB9E-41FD-A40E-5DFCF7E384BC}"/>
              </a:ext>
            </a:extLst>
          </p:cNvPr>
          <p:cNvSpPr/>
          <p:nvPr/>
        </p:nvSpPr>
        <p:spPr>
          <a:xfrm>
            <a:off x="1838249" y="4227687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534B0BE-1F15-40AB-B185-865C9CAC700F}"/>
              </a:ext>
            </a:extLst>
          </p:cNvPr>
          <p:cNvSpPr/>
          <p:nvPr/>
        </p:nvSpPr>
        <p:spPr>
          <a:xfrm>
            <a:off x="1993832" y="4674124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7C8A2D5-794F-48CF-B7D2-947B10339B83}"/>
              </a:ext>
            </a:extLst>
          </p:cNvPr>
          <p:cNvSpPr/>
          <p:nvPr/>
        </p:nvSpPr>
        <p:spPr>
          <a:xfrm>
            <a:off x="1838249" y="4674124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71B5E006-7B12-4D8F-BE5E-67780D59D225}"/>
              </a:ext>
            </a:extLst>
          </p:cNvPr>
          <p:cNvSpPr/>
          <p:nvPr/>
        </p:nvSpPr>
        <p:spPr>
          <a:xfrm>
            <a:off x="2231639" y="4189734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5DD4545-0AA8-46D5-98D7-D0F780FC1877}"/>
              </a:ext>
            </a:extLst>
          </p:cNvPr>
          <p:cNvSpPr/>
          <p:nvPr/>
        </p:nvSpPr>
        <p:spPr>
          <a:xfrm>
            <a:off x="2231638" y="4646099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B808FCE-B041-4BF0-BB14-97E9F105685E}"/>
              </a:ext>
            </a:extLst>
          </p:cNvPr>
          <p:cNvSpPr/>
          <p:nvPr/>
        </p:nvSpPr>
        <p:spPr>
          <a:xfrm>
            <a:off x="1685736" y="4230857"/>
            <a:ext cx="71559" cy="738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198403C-7D0D-40E9-8DBC-F271FA4A9407}"/>
              </a:ext>
            </a:extLst>
          </p:cNvPr>
          <p:cNvSpPr/>
          <p:nvPr/>
        </p:nvSpPr>
        <p:spPr>
          <a:xfrm>
            <a:off x="1685736" y="4674124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3F623D0-730F-4C3B-BC24-BB3E41698337}"/>
              </a:ext>
            </a:extLst>
          </p:cNvPr>
          <p:cNvSpPr/>
          <p:nvPr/>
        </p:nvSpPr>
        <p:spPr>
          <a:xfrm>
            <a:off x="1993832" y="3704568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64AE3FF-F505-4C5E-84BF-186CF516553C}"/>
              </a:ext>
            </a:extLst>
          </p:cNvPr>
          <p:cNvSpPr/>
          <p:nvPr/>
        </p:nvSpPr>
        <p:spPr>
          <a:xfrm>
            <a:off x="1838249" y="3704568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24DA453-4DB9-4EFE-9198-FD94AF9AD801}"/>
              </a:ext>
            </a:extLst>
          </p:cNvPr>
          <p:cNvSpPr/>
          <p:nvPr/>
        </p:nvSpPr>
        <p:spPr>
          <a:xfrm>
            <a:off x="1685736" y="3704568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A752BA-8D4B-4500-8722-6792A64093F6}"/>
              </a:ext>
            </a:extLst>
          </p:cNvPr>
          <p:cNvSpPr txBox="1"/>
          <p:nvPr/>
        </p:nvSpPr>
        <p:spPr>
          <a:xfrm>
            <a:off x="1436087" y="5398574"/>
            <a:ext cx="388843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CAF50"/>
                </a:solidFill>
              </a:rPr>
              <a:t>Handles event-based </a:t>
            </a:r>
          </a:p>
          <a:p>
            <a:r>
              <a:rPr lang="en-US" b="1" dirty="0">
                <a:solidFill>
                  <a:srgbClr val="4CAF50"/>
                </a:solidFill>
              </a:rPr>
              <a:t>Callback on single thread</a:t>
            </a:r>
          </a:p>
          <a:p>
            <a:endParaRPr lang="en-US" dirty="0">
              <a:solidFill>
                <a:srgbClr val="4CAF50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B1BD117-A5B7-4258-A409-B20A7071D34F}"/>
              </a:ext>
            </a:extLst>
          </p:cNvPr>
          <p:cNvCxnSpPr>
            <a:cxnSpLocks/>
          </p:cNvCxnSpPr>
          <p:nvPr/>
        </p:nvCxnSpPr>
        <p:spPr>
          <a:xfrm>
            <a:off x="1261544" y="5398574"/>
            <a:ext cx="0" cy="652778"/>
          </a:xfrm>
          <a:prstGeom prst="line">
            <a:avLst/>
          </a:prstGeom>
          <a:ln w="28575">
            <a:solidFill>
              <a:srgbClr val="4CA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004D61EF-4DF9-455F-887A-D36313D28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32" y="6297677"/>
            <a:ext cx="495668" cy="49566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4447374-CD54-4EEF-8929-925AD0D043A9}"/>
              </a:ext>
            </a:extLst>
          </p:cNvPr>
          <p:cNvSpPr txBox="1"/>
          <p:nvPr/>
        </p:nvSpPr>
        <p:spPr>
          <a:xfrm>
            <a:off x="1612558" y="634063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CAF50"/>
                </a:solidFill>
              </a:rPr>
              <a:t>Thread</a:t>
            </a:r>
            <a:endParaRPr lang="mk-MK" dirty="0">
              <a:solidFill>
                <a:srgbClr val="4CAF50"/>
              </a:solidFill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146971C-CE79-44B1-B305-9D6D722D8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7" y="-628748"/>
            <a:ext cx="2311417" cy="23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67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7A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97A6C88D-4323-4F36-AD19-1EF58C23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" y="0"/>
            <a:ext cx="12192000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78733DBF-F6D9-491B-98EF-A9AD565CB43C}"/>
              </a:ext>
            </a:extLst>
          </p:cNvPr>
          <p:cNvSpPr/>
          <p:nvPr/>
        </p:nvSpPr>
        <p:spPr>
          <a:xfrm>
            <a:off x="4367807" y="5026902"/>
            <a:ext cx="1296144" cy="447070"/>
          </a:xfrm>
          <a:prstGeom prst="round2SameRect">
            <a:avLst>
              <a:gd name="adj1" fmla="val 23485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685D2A16-124E-4004-A4BA-20215803B131}"/>
              </a:ext>
            </a:extLst>
          </p:cNvPr>
          <p:cNvSpPr/>
          <p:nvPr/>
        </p:nvSpPr>
        <p:spPr>
          <a:xfrm rot="10800000">
            <a:off x="4367808" y="6003192"/>
            <a:ext cx="1296144" cy="447070"/>
          </a:xfrm>
          <a:prstGeom prst="round2SameRect">
            <a:avLst>
              <a:gd name="adj1" fmla="val 37120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FB1615B7-B387-4112-8B64-5E6565DB76B3}"/>
              </a:ext>
            </a:extLst>
          </p:cNvPr>
          <p:cNvSpPr/>
          <p:nvPr/>
        </p:nvSpPr>
        <p:spPr>
          <a:xfrm>
            <a:off x="4367807" y="5509037"/>
            <a:ext cx="1296144" cy="447070"/>
          </a:xfrm>
          <a:prstGeom prst="flowChartProces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5B5E92-9519-4562-968D-8D6E514CFFF7}"/>
              </a:ext>
            </a:extLst>
          </p:cNvPr>
          <p:cNvSpPr/>
          <p:nvPr/>
        </p:nvSpPr>
        <p:spPr>
          <a:xfrm>
            <a:off x="771893" y="764704"/>
            <a:ext cx="2155755" cy="1584176"/>
          </a:xfrm>
          <a:prstGeom prst="roundRect">
            <a:avLst>
              <a:gd name="adj" fmla="val 4338"/>
            </a:avLst>
          </a:prstGeom>
          <a:solidFill>
            <a:srgbClr val="AC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987988-B521-4F1A-98AB-01168C4C7F15}"/>
              </a:ext>
            </a:extLst>
          </p:cNvPr>
          <p:cNvSpPr/>
          <p:nvPr/>
        </p:nvSpPr>
        <p:spPr>
          <a:xfrm>
            <a:off x="771892" y="764704"/>
            <a:ext cx="2155755" cy="207640"/>
          </a:xfrm>
          <a:prstGeom prst="roundRect">
            <a:avLst>
              <a:gd name="adj" fmla="val 4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DAAD80-24A3-4EF9-BEB6-F7E2DE588D6C}"/>
              </a:ext>
            </a:extLst>
          </p:cNvPr>
          <p:cNvSpPr/>
          <p:nvPr/>
        </p:nvSpPr>
        <p:spPr>
          <a:xfrm>
            <a:off x="875420" y="836712"/>
            <a:ext cx="72008" cy="72008"/>
          </a:xfrm>
          <a:prstGeom prst="ellipse">
            <a:avLst/>
          </a:prstGeom>
          <a:solidFill>
            <a:srgbClr val="E0678F"/>
          </a:solidFill>
          <a:ln>
            <a:solidFill>
              <a:srgbClr val="E06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01A1D9-0DAD-442F-89CB-8D004A50417E}"/>
              </a:ext>
            </a:extLst>
          </p:cNvPr>
          <p:cNvSpPr/>
          <p:nvPr/>
        </p:nvSpPr>
        <p:spPr>
          <a:xfrm>
            <a:off x="1014951" y="836712"/>
            <a:ext cx="72008" cy="720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6BB46E-B2C2-4950-8565-0C4BD01D8E2A}"/>
              </a:ext>
            </a:extLst>
          </p:cNvPr>
          <p:cNvSpPr/>
          <p:nvPr/>
        </p:nvSpPr>
        <p:spPr>
          <a:xfrm>
            <a:off x="1154482" y="836712"/>
            <a:ext cx="72008" cy="72008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B7389A-AE5C-4081-87AD-AB1C8CF8B6D2}"/>
              </a:ext>
            </a:extLst>
          </p:cNvPr>
          <p:cNvCxnSpPr>
            <a:cxnSpLocks/>
          </p:cNvCxnSpPr>
          <p:nvPr/>
        </p:nvCxnSpPr>
        <p:spPr>
          <a:xfrm flipH="1">
            <a:off x="2927648" y="1556792"/>
            <a:ext cx="1728191" cy="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8BB3F5-6FF7-4349-9A92-5F601D1EB25D}"/>
              </a:ext>
            </a:extLst>
          </p:cNvPr>
          <p:cNvCxnSpPr>
            <a:cxnSpLocks/>
          </p:cNvCxnSpPr>
          <p:nvPr/>
        </p:nvCxnSpPr>
        <p:spPr>
          <a:xfrm flipV="1">
            <a:off x="4655840" y="2755096"/>
            <a:ext cx="1" cy="45788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A6E93C-8E1F-4251-9165-E4DC536BB8B3}"/>
              </a:ext>
            </a:extLst>
          </p:cNvPr>
          <p:cNvCxnSpPr/>
          <p:nvPr/>
        </p:nvCxnSpPr>
        <p:spPr>
          <a:xfrm>
            <a:off x="4655840" y="1556792"/>
            <a:ext cx="0" cy="122230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6C7A2-684D-4776-A57A-3F55936059A9}"/>
              </a:ext>
            </a:extLst>
          </p:cNvPr>
          <p:cNvCxnSpPr>
            <a:cxnSpLocks/>
          </p:cNvCxnSpPr>
          <p:nvPr/>
        </p:nvCxnSpPr>
        <p:spPr>
          <a:xfrm>
            <a:off x="4439816" y="1772816"/>
            <a:ext cx="1" cy="1512168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B3E2B5-9A42-4445-B9D7-794A4EDE6FE0}"/>
              </a:ext>
            </a:extLst>
          </p:cNvPr>
          <p:cNvCxnSpPr>
            <a:cxnSpLocks/>
          </p:cNvCxnSpPr>
          <p:nvPr/>
        </p:nvCxnSpPr>
        <p:spPr>
          <a:xfrm>
            <a:off x="2927647" y="1772816"/>
            <a:ext cx="383645" cy="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1FB6CC-D236-4A72-8A31-B68EDB89AA18}"/>
              </a:ext>
            </a:extLst>
          </p:cNvPr>
          <p:cNvCxnSpPr>
            <a:cxnSpLocks/>
          </p:cNvCxnSpPr>
          <p:nvPr/>
        </p:nvCxnSpPr>
        <p:spPr>
          <a:xfrm flipH="1">
            <a:off x="3311292" y="1772816"/>
            <a:ext cx="1128525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0804BEE-027D-49F4-AE15-E2507143DC4E}"/>
              </a:ext>
            </a:extLst>
          </p:cNvPr>
          <p:cNvSpPr/>
          <p:nvPr/>
        </p:nvSpPr>
        <p:spPr>
          <a:xfrm>
            <a:off x="3286085" y="3038825"/>
            <a:ext cx="2594120" cy="2594120"/>
          </a:xfrm>
          <a:prstGeom prst="ellipse">
            <a:avLst/>
          </a:prstGeom>
          <a:solidFill>
            <a:srgbClr val="72C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BB565B-D80B-4716-B0C3-0ABA513790AB}"/>
              </a:ext>
            </a:extLst>
          </p:cNvPr>
          <p:cNvSpPr/>
          <p:nvPr/>
        </p:nvSpPr>
        <p:spPr>
          <a:xfrm>
            <a:off x="4007768" y="3429000"/>
            <a:ext cx="1080120" cy="792072"/>
          </a:xfrm>
          <a:prstGeom prst="roundRect">
            <a:avLst>
              <a:gd name="adj" fmla="val 8009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1E96E5-F9F5-449B-BA0C-5F90C1D467C9}"/>
              </a:ext>
            </a:extLst>
          </p:cNvPr>
          <p:cNvSpPr/>
          <p:nvPr/>
        </p:nvSpPr>
        <p:spPr>
          <a:xfrm>
            <a:off x="4002832" y="4411280"/>
            <a:ext cx="1080120" cy="792072"/>
          </a:xfrm>
          <a:prstGeom prst="roundRect">
            <a:avLst>
              <a:gd name="adj" fmla="val 8009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53C0B7-AA05-4079-8EF4-5C1D3C8B7D4D}"/>
              </a:ext>
            </a:extLst>
          </p:cNvPr>
          <p:cNvCxnSpPr>
            <a:cxnSpLocks/>
          </p:cNvCxnSpPr>
          <p:nvPr/>
        </p:nvCxnSpPr>
        <p:spPr>
          <a:xfrm flipH="1">
            <a:off x="4439816" y="4223716"/>
            <a:ext cx="1" cy="21338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438CC9-D45B-401B-B669-7309FCE7333F}"/>
              </a:ext>
            </a:extLst>
          </p:cNvPr>
          <p:cNvCxnSpPr>
            <a:cxnSpLocks/>
          </p:cNvCxnSpPr>
          <p:nvPr/>
        </p:nvCxnSpPr>
        <p:spPr>
          <a:xfrm flipH="1">
            <a:off x="4655839" y="4221072"/>
            <a:ext cx="1" cy="21338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6A975B-E62A-45CC-963A-5E28355634E0}"/>
              </a:ext>
            </a:extLst>
          </p:cNvPr>
          <p:cNvCxnSpPr>
            <a:cxnSpLocks/>
          </p:cNvCxnSpPr>
          <p:nvPr/>
        </p:nvCxnSpPr>
        <p:spPr>
          <a:xfrm flipH="1">
            <a:off x="1849770" y="4807316"/>
            <a:ext cx="2153062" cy="0"/>
          </a:xfrm>
          <a:prstGeom prst="straightConnector1">
            <a:avLst/>
          </a:prstGeom>
          <a:ln w="28575">
            <a:solidFill>
              <a:srgbClr val="E067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3132497-5D3F-464D-A805-51344B85C518}"/>
              </a:ext>
            </a:extLst>
          </p:cNvPr>
          <p:cNvSpPr/>
          <p:nvPr/>
        </p:nvSpPr>
        <p:spPr>
          <a:xfrm>
            <a:off x="650426" y="4873012"/>
            <a:ext cx="1080120" cy="3138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2845C7-F3CA-44FA-BB05-73BEA39D4F69}"/>
              </a:ext>
            </a:extLst>
          </p:cNvPr>
          <p:cNvSpPr/>
          <p:nvPr/>
        </p:nvSpPr>
        <p:spPr>
          <a:xfrm>
            <a:off x="655638" y="4642146"/>
            <a:ext cx="1080120" cy="3138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1FDF6D-FA6F-42E1-A99A-4F3E35D71110}"/>
              </a:ext>
            </a:extLst>
          </p:cNvPr>
          <p:cNvSpPr/>
          <p:nvPr/>
        </p:nvSpPr>
        <p:spPr>
          <a:xfrm>
            <a:off x="660850" y="4421590"/>
            <a:ext cx="1080120" cy="3138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CC957B-B0A6-4F5C-B9A6-128821073A68}"/>
              </a:ext>
            </a:extLst>
          </p:cNvPr>
          <p:cNvSpPr txBox="1"/>
          <p:nvPr/>
        </p:nvSpPr>
        <p:spPr>
          <a:xfrm>
            <a:off x="1187630" y="357102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8D6C9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BROWSER</a:t>
            </a:r>
            <a:endParaRPr lang="mk-MK" dirty="0">
              <a:ln w="0"/>
              <a:solidFill>
                <a:srgbClr val="8D6C9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492298-08E8-41C1-BDB4-104366F7FB43}"/>
              </a:ext>
            </a:extLst>
          </p:cNvPr>
          <p:cNvSpPr txBox="1"/>
          <p:nvPr/>
        </p:nvSpPr>
        <p:spPr>
          <a:xfrm>
            <a:off x="3436634" y="1801707"/>
            <a:ext cx="9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solidFill>
                  <a:srgbClr val="8D6C9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mk-MK" sz="1400" dirty="0">
              <a:ln w="0"/>
              <a:solidFill>
                <a:srgbClr val="8D6C9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0D4DC1-CBB0-47C6-800A-25C332D4B869}"/>
              </a:ext>
            </a:extLst>
          </p:cNvPr>
          <p:cNvSpPr txBox="1"/>
          <p:nvPr/>
        </p:nvSpPr>
        <p:spPr>
          <a:xfrm>
            <a:off x="4838323" y="1798772"/>
            <a:ext cx="1325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solidFill>
                  <a:srgbClr val="8D6C9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Acknowledge</a:t>
            </a:r>
          </a:p>
          <a:p>
            <a:r>
              <a:rPr lang="en-US" sz="1400" dirty="0">
                <a:ln w="0"/>
                <a:solidFill>
                  <a:srgbClr val="8D6C9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Immediately, write later</a:t>
            </a:r>
            <a:endParaRPr lang="mk-MK" sz="1400" dirty="0">
              <a:ln w="0"/>
              <a:solidFill>
                <a:srgbClr val="8D6C9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FAACF9-C8C4-419F-9B89-C68C56494556}"/>
              </a:ext>
            </a:extLst>
          </p:cNvPr>
          <p:cNvSpPr txBox="1"/>
          <p:nvPr/>
        </p:nvSpPr>
        <p:spPr>
          <a:xfrm>
            <a:off x="4088062" y="364531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Node.js</a:t>
            </a:r>
            <a:endParaRPr lang="mk-MK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14BA09-71A9-42D0-AF20-898EFA5BDF5C}"/>
              </a:ext>
            </a:extLst>
          </p:cNvPr>
          <p:cNvSpPr txBox="1"/>
          <p:nvPr/>
        </p:nvSpPr>
        <p:spPr>
          <a:xfrm>
            <a:off x="4110504" y="4549974"/>
            <a:ext cx="89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 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  <a:endParaRPr lang="mk-MK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63DFA0-DC81-4367-9BDC-40E1365628D8}"/>
              </a:ext>
            </a:extLst>
          </p:cNvPr>
          <p:cNvSpPr txBox="1"/>
          <p:nvPr/>
        </p:nvSpPr>
        <p:spPr>
          <a:xfrm>
            <a:off x="607634" y="3958430"/>
            <a:ext cx="124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8D6C9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mk-MK" dirty="0">
              <a:ln w="0"/>
              <a:solidFill>
                <a:srgbClr val="8D6C9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FDFDE1-522C-4649-AE5A-2B7EE25182A6}"/>
              </a:ext>
            </a:extLst>
          </p:cNvPr>
          <p:cNvSpPr txBox="1"/>
          <p:nvPr/>
        </p:nvSpPr>
        <p:spPr>
          <a:xfrm>
            <a:off x="5688539" y="550903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8D6C9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mk-MK" dirty="0">
              <a:ln w="0"/>
              <a:solidFill>
                <a:srgbClr val="8D6C9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508B9C-CAB6-4275-882A-9C02B0EBD880}"/>
              </a:ext>
            </a:extLst>
          </p:cNvPr>
          <p:cNvSpPr/>
          <p:nvPr/>
        </p:nvSpPr>
        <p:spPr>
          <a:xfrm>
            <a:off x="4763694" y="5739713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E00F1E7-3279-418A-804D-313A4151BCFD}"/>
              </a:ext>
            </a:extLst>
          </p:cNvPr>
          <p:cNvSpPr/>
          <p:nvPr/>
        </p:nvSpPr>
        <p:spPr>
          <a:xfrm>
            <a:off x="4608111" y="5739713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C9703C9-EE43-4A6F-BBBF-2324D1C8031C}"/>
              </a:ext>
            </a:extLst>
          </p:cNvPr>
          <p:cNvSpPr/>
          <p:nvPr/>
        </p:nvSpPr>
        <p:spPr>
          <a:xfrm>
            <a:off x="4763694" y="6186150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A7EDB04-14E2-410B-ACC9-44A841B2081B}"/>
              </a:ext>
            </a:extLst>
          </p:cNvPr>
          <p:cNvSpPr/>
          <p:nvPr/>
        </p:nvSpPr>
        <p:spPr>
          <a:xfrm>
            <a:off x="4608111" y="6186150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223CBA7-675B-4218-8F88-C0429329F01F}"/>
              </a:ext>
            </a:extLst>
          </p:cNvPr>
          <p:cNvSpPr/>
          <p:nvPr/>
        </p:nvSpPr>
        <p:spPr>
          <a:xfrm>
            <a:off x="5001501" y="5701760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D335CEF-A669-4E9A-8655-023130D6B425}"/>
              </a:ext>
            </a:extLst>
          </p:cNvPr>
          <p:cNvSpPr/>
          <p:nvPr/>
        </p:nvSpPr>
        <p:spPr>
          <a:xfrm>
            <a:off x="5001500" y="6158125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97D03CD-E862-4724-BB38-977CCBA35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23" y="1366324"/>
            <a:ext cx="609600" cy="6096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BEC084-E61D-4D40-8F18-6395D335DA8C}"/>
              </a:ext>
            </a:extLst>
          </p:cNvPr>
          <p:cNvCxnSpPr>
            <a:cxnSpLocks/>
          </p:cNvCxnSpPr>
          <p:nvPr/>
        </p:nvCxnSpPr>
        <p:spPr>
          <a:xfrm>
            <a:off x="5442586" y="2933327"/>
            <a:ext cx="0" cy="395856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56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7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65A92B-1D2C-45E4-B3C8-6D8411EA9A89}"/>
              </a:ext>
            </a:extLst>
          </p:cNvPr>
          <p:cNvSpPr/>
          <p:nvPr/>
        </p:nvSpPr>
        <p:spPr>
          <a:xfrm>
            <a:off x="5070906" y="948520"/>
            <a:ext cx="2155755" cy="1584176"/>
          </a:xfrm>
          <a:prstGeom prst="roundRect">
            <a:avLst>
              <a:gd name="adj" fmla="val 4338"/>
            </a:avLst>
          </a:prstGeom>
          <a:solidFill>
            <a:srgbClr val="AC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C689AA-3C82-4267-8B41-527DD816BDD1}"/>
              </a:ext>
            </a:extLst>
          </p:cNvPr>
          <p:cNvSpPr/>
          <p:nvPr/>
        </p:nvSpPr>
        <p:spPr>
          <a:xfrm>
            <a:off x="5070905" y="948520"/>
            <a:ext cx="2155755" cy="207640"/>
          </a:xfrm>
          <a:prstGeom prst="roundRect">
            <a:avLst>
              <a:gd name="adj" fmla="val 4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A8C0A8-56BA-41D8-A7C6-63FF5D7B2643}"/>
              </a:ext>
            </a:extLst>
          </p:cNvPr>
          <p:cNvSpPr/>
          <p:nvPr/>
        </p:nvSpPr>
        <p:spPr>
          <a:xfrm>
            <a:off x="5174433" y="1020528"/>
            <a:ext cx="72008" cy="72008"/>
          </a:xfrm>
          <a:prstGeom prst="ellipse">
            <a:avLst/>
          </a:prstGeom>
          <a:solidFill>
            <a:srgbClr val="E0678F"/>
          </a:solidFill>
          <a:ln>
            <a:solidFill>
              <a:srgbClr val="E06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4F108C-7C57-4447-8E2E-B565EBC8D7D7}"/>
              </a:ext>
            </a:extLst>
          </p:cNvPr>
          <p:cNvSpPr/>
          <p:nvPr/>
        </p:nvSpPr>
        <p:spPr>
          <a:xfrm>
            <a:off x="5313964" y="1020528"/>
            <a:ext cx="72008" cy="720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754D79-25E9-4BC0-AE6C-E090D4F6C77D}"/>
              </a:ext>
            </a:extLst>
          </p:cNvPr>
          <p:cNvSpPr/>
          <p:nvPr/>
        </p:nvSpPr>
        <p:spPr>
          <a:xfrm>
            <a:off x="5453495" y="1020528"/>
            <a:ext cx="72008" cy="72008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A4FA67-03E3-4F89-ADAE-6B92DC2F0C2D}"/>
              </a:ext>
            </a:extLst>
          </p:cNvPr>
          <p:cNvSpPr/>
          <p:nvPr/>
        </p:nvSpPr>
        <p:spPr>
          <a:xfrm>
            <a:off x="5070905" y="2964744"/>
            <a:ext cx="2155755" cy="1584176"/>
          </a:xfrm>
          <a:prstGeom prst="roundRect">
            <a:avLst>
              <a:gd name="adj" fmla="val 4338"/>
            </a:avLst>
          </a:prstGeom>
          <a:solidFill>
            <a:srgbClr val="6D9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4D3BC0A-086F-4D8A-B027-8AF0CA67C535}"/>
              </a:ext>
            </a:extLst>
          </p:cNvPr>
          <p:cNvSpPr/>
          <p:nvPr/>
        </p:nvSpPr>
        <p:spPr>
          <a:xfrm>
            <a:off x="5070904" y="2964744"/>
            <a:ext cx="2155755" cy="207640"/>
          </a:xfrm>
          <a:prstGeom prst="roundRect">
            <a:avLst>
              <a:gd name="adj" fmla="val 4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75F4EC-2830-4798-BDA1-D2C35F5A4E91}"/>
              </a:ext>
            </a:extLst>
          </p:cNvPr>
          <p:cNvSpPr/>
          <p:nvPr/>
        </p:nvSpPr>
        <p:spPr>
          <a:xfrm>
            <a:off x="5174432" y="3036752"/>
            <a:ext cx="72008" cy="72008"/>
          </a:xfrm>
          <a:prstGeom prst="ellipse">
            <a:avLst/>
          </a:prstGeom>
          <a:solidFill>
            <a:srgbClr val="E0678F"/>
          </a:solidFill>
          <a:ln>
            <a:solidFill>
              <a:srgbClr val="E06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0F51BA-14BC-4EC4-B997-1668FA814ADD}"/>
              </a:ext>
            </a:extLst>
          </p:cNvPr>
          <p:cNvSpPr/>
          <p:nvPr/>
        </p:nvSpPr>
        <p:spPr>
          <a:xfrm>
            <a:off x="5313963" y="3036752"/>
            <a:ext cx="72008" cy="720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061350-3580-46FE-AE6E-0F70E2433985}"/>
              </a:ext>
            </a:extLst>
          </p:cNvPr>
          <p:cNvSpPr/>
          <p:nvPr/>
        </p:nvSpPr>
        <p:spPr>
          <a:xfrm>
            <a:off x="5453494" y="3036752"/>
            <a:ext cx="72008" cy="72008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41B5748-B2EF-42DB-B1DB-543B17209A69}"/>
              </a:ext>
            </a:extLst>
          </p:cNvPr>
          <p:cNvSpPr/>
          <p:nvPr/>
        </p:nvSpPr>
        <p:spPr>
          <a:xfrm>
            <a:off x="5070904" y="4955733"/>
            <a:ext cx="2155755" cy="1584176"/>
          </a:xfrm>
          <a:prstGeom prst="roundRect">
            <a:avLst>
              <a:gd name="adj" fmla="val 4338"/>
            </a:avLst>
          </a:prstGeom>
          <a:solidFill>
            <a:srgbClr val="6D9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BED3DBF-37FA-4A16-A628-AE236703ECF4}"/>
              </a:ext>
            </a:extLst>
          </p:cNvPr>
          <p:cNvSpPr/>
          <p:nvPr/>
        </p:nvSpPr>
        <p:spPr>
          <a:xfrm>
            <a:off x="5070903" y="4955733"/>
            <a:ext cx="2155755" cy="207640"/>
          </a:xfrm>
          <a:prstGeom prst="roundRect">
            <a:avLst>
              <a:gd name="adj" fmla="val 43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C4BF3A-23BA-4D69-9A61-687D1490D4FE}"/>
              </a:ext>
            </a:extLst>
          </p:cNvPr>
          <p:cNvSpPr/>
          <p:nvPr/>
        </p:nvSpPr>
        <p:spPr>
          <a:xfrm>
            <a:off x="5174431" y="5027741"/>
            <a:ext cx="72008" cy="72008"/>
          </a:xfrm>
          <a:prstGeom prst="ellipse">
            <a:avLst/>
          </a:prstGeom>
          <a:solidFill>
            <a:srgbClr val="E0678F"/>
          </a:solidFill>
          <a:ln>
            <a:solidFill>
              <a:srgbClr val="E06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4E8488-D7A7-4AA3-AC02-9A63C1F48511}"/>
              </a:ext>
            </a:extLst>
          </p:cNvPr>
          <p:cNvSpPr/>
          <p:nvPr/>
        </p:nvSpPr>
        <p:spPr>
          <a:xfrm>
            <a:off x="5313962" y="5027741"/>
            <a:ext cx="72008" cy="720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DFF92E-8A3F-4113-B460-A1F15F1DACDF}"/>
              </a:ext>
            </a:extLst>
          </p:cNvPr>
          <p:cNvSpPr/>
          <p:nvPr/>
        </p:nvSpPr>
        <p:spPr>
          <a:xfrm>
            <a:off x="5453493" y="5027741"/>
            <a:ext cx="72008" cy="72008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F1A3B3-41C1-47F3-AF6D-5C2291D926FF}"/>
              </a:ext>
            </a:extLst>
          </p:cNvPr>
          <p:cNvSpPr txBox="1"/>
          <p:nvPr/>
        </p:nvSpPr>
        <p:spPr>
          <a:xfrm>
            <a:off x="9206724" y="265591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  <a:endParaRPr lang="mk-MK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1BC0D3-EDD7-4B2F-BED2-E9EB8295623F}"/>
              </a:ext>
            </a:extLst>
          </p:cNvPr>
          <p:cNvSpPr txBox="1"/>
          <p:nvPr/>
        </p:nvSpPr>
        <p:spPr>
          <a:xfrm>
            <a:off x="5729434" y="265591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  <a:endParaRPr lang="mk-MK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FF01053-9BCA-4F54-BD21-F65AFCC31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34" y="3439414"/>
            <a:ext cx="901866" cy="9018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6C342E-6BA1-4547-AD70-E963873E7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47" y="5455638"/>
            <a:ext cx="901866" cy="901866"/>
          </a:xfrm>
          <a:prstGeom prst="rect">
            <a:avLst/>
          </a:prstGeom>
        </p:spPr>
      </p:pic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6FF68C34-FBEF-4FF8-A431-E9E16B9AC24A}"/>
              </a:ext>
            </a:extLst>
          </p:cNvPr>
          <p:cNvSpPr/>
          <p:nvPr/>
        </p:nvSpPr>
        <p:spPr>
          <a:xfrm>
            <a:off x="6002525" y="1308560"/>
            <a:ext cx="1008112" cy="1008112"/>
          </a:xfrm>
          <a:prstGeom prst="flowChartAlternateProcess">
            <a:avLst/>
          </a:prstGeom>
          <a:solidFill>
            <a:srgbClr val="DD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A328964A-230E-48C6-8F0F-7701DBA76F7E}"/>
              </a:ext>
            </a:extLst>
          </p:cNvPr>
          <p:cNvSpPr/>
          <p:nvPr/>
        </p:nvSpPr>
        <p:spPr>
          <a:xfrm>
            <a:off x="6154924" y="1409954"/>
            <a:ext cx="720531" cy="159778"/>
          </a:xfrm>
          <a:prstGeom prst="flowChartAlternateProcess">
            <a:avLst/>
          </a:prstGeom>
          <a:solidFill>
            <a:srgbClr val="FFF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F6200712-10E4-4F6A-AA23-3D5C3CC1E867}"/>
              </a:ext>
            </a:extLst>
          </p:cNvPr>
          <p:cNvSpPr/>
          <p:nvPr/>
        </p:nvSpPr>
        <p:spPr>
          <a:xfrm>
            <a:off x="6148780" y="1809472"/>
            <a:ext cx="450933" cy="127248"/>
          </a:xfrm>
          <a:prstGeom prst="flowChartAlternateProcess">
            <a:avLst/>
          </a:prstGeom>
          <a:solidFill>
            <a:srgbClr val="FFF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3F9DC078-C2C4-4A17-AF58-57752171097A}"/>
              </a:ext>
            </a:extLst>
          </p:cNvPr>
          <p:cNvSpPr/>
          <p:nvPr/>
        </p:nvSpPr>
        <p:spPr>
          <a:xfrm>
            <a:off x="6647708" y="1809472"/>
            <a:ext cx="218913" cy="127248"/>
          </a:xfrm>
          <a:prstGeom prst="flowChartAlternateProcess">
            <a:avLst/>
          </a:prstGeom>
          <a:solidFill>
            <a:srgbClr val="FFF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94834CBA-AAB1-4C17-9B67-B3060D7BF5BF}"/>
              </a:ext>
            </a:extLst>
          </p:cNvPr>
          <p:cNvSpPr/>
          <p:nvPr/>
        </p:nvSpPr>
        <p:spPr>
          <a:xfrm>
            <a:off x="6148780" y="1991850"/>
            <a:ext cx="450933" cy="127248"/>
          </a:xfrm>
          <a:prstGeom prst="flowChartAlternateProcess">
            <a:avLst/>
          </a:prstGeom>
          <a:solidFill>
            <a:srgbClr val="FFF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7BA0F70F-5B00-4C51-AD7A-150EB4518DED}"/>
              </a:ext>
            </a:extLst>
          </p:cNvPr>
          <p:cNvSpPr/>
          <p:nvPr/>
        </p:nvSpPr>
        <p:spPr>
          <a:xfrm>
            <a:off x="6647708" y="1991850"/>
            <a:ext cx="218913" cy="127248"/>
          </a:xfrm>
          <a:prstGeom prst="flowChartAlternateProcess">
            <a:avLst/>
          </a:prstGeom>
          <a:solidFill>
            <a:srgbClr val="FFF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A775D717-9F91-4B33-8DE9-6BA28E7A1D41}"/>
              </a:ext>
            </a:extLst>
          </p:cNvPr>
          <p:cNvSpPr/>
          <p:nvPr/>
        </p:nvSpPr>
        <p:spPr>
          <a:xfrm>
            <a:off x="6424523" y="1625978"/>
            <a:ext cx="450933" cy="127248"/>
          </a:xfrm>
          <a:prstGeom prst="flowChartAlternateProcess">
            <a:avLst/>
          </a:prstGeom>
          <a:solidFill>
            <a:srgbClr val="FFF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38CD9659-EB4D-4AE7-BA94-AE69B175F132}"/>
              </a:ext>
            </a:extLst>
          </p:cNvPr>
          <p:cNvSpPr/>
          <p:nvPr/>
        </p:nvSpPr>
        <p:spPr>
          <a:xfrm>
            <a:off x="6145922" y="1613970"/>
            <a:ext cx="218913" cy="127248"/>
          </a:xfrm>
          <a:prstGeom prst="flowChartAlternateProcess">
            <a:avLst/>
          </a:prstGeom>
          <a:solidFill>
            <a:srgbClr val="FFF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32EED1D-61C7-4ED7-B4DB-986788B90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43" y="1313496"/>
            <a:ext cx="609600" cy="609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624E49C-713A-404C-BF4D-6A9959662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43" y="1740608"/>
            <a:ext cx="609600" cy="609600"/>
          </a:xfrm>
          <a:prstGeom prst="rect">
            <a:avLst/>
          </a:prstGeom>
        </p:spPr>
      </p:pic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A563C6F7-9F34-4165-83F6-C1BF5ACB078B}"/>
              </a:ext>
            </a:extLst>
          </p:cNvPr>
          <p:cNvSpPr/>
          <p:nvPr/>
        </p:nvSpPr>
        <p:spPr>
          <a:xfrm>
            <a:off x="9206723" y="3056022"/>
            <a:ext cx="1296144" cy="447070"/>
          </a:xfrm>
          <a:prstGeom prst="round2SameRect">
            <a:avLst>
              <a:gd name="adj1" fmla="val 23485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24EC0EDF-3E02-4792-B55B-9AE7C60CCF40}"/>
              </a:ext>
            </a:extLst>
          </p:cNvPr>
          <p:cNvSpPr/>
          <p:nvPr/>
        </p:nvSpPr>
        <p:spPr>
          <a:xfrm rot="10800000">
            <a:off x="9206724" y="4066155"/>
            <a:ext cx="1296144" cy="447070"/>
          </a:xfrm>
          <a:prstGeom prst="round2SameRect">
            <a:avLst>
              <a:gd name="adj1" fmla="val 37120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649E117E-C2D8-409B-8DE5-AAEC4A1B99B4}"/>
              </a:ext>
            </a:extLst>
          </p:cNvPr>
          <p:cNvSpPr/>
          <p:nvPr/>
        </p:nvSpPr>
        <p:spPr>
          <a:xfrm>
            <a:off x="9206723" y="3572000"/>
            <a:ext cx="1296144" cy="447070"/>
          </a:xfrm>
          <a:prstGeom prst="flowChartProces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A42CE1-FC9A-4307-BA00-CDAB7F36D2B4}"/>
              </a:ext>
            </a:extLst>
          </p:cNvPr>
          <p:cNvSpPr/>
          <p:nvPr/>
        </p:nvSpPr>
        <p:spPr>
          <a:xfrm>
            <a:off x="9602610" y="3802676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4C5E45E-B2CB-4939-B587-16168CEEBB96}"/>
              </a:ext>
            </a:extLst>
          </p:cNvPr>
          <p:cNvSpPr/>
          <p:nvPr/>
        </p:nvSpPr>
        <p:spPr>
          <a:xfrm>
            <a:off x="9447027" y="3802676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AC9996-0FE1-45D5-B7A0-5C7E6F25C19E}"/>
              </a:ext>
            </a:extLst>
          </p:cNvPr>
          <p:cNvSpPr/>
          <p:nvPr/>
        </p:nvSpPr>
        <p:spPr>
          <a:xfrm>
            <a:off x="9602610" y="4249113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A2B71BE-0E30-4077-8347-73CC856BE57A}"/>
              </a:ext>
            </a:extLst>
          </p:cNvPr>
          <p:cNvSpPr/>
          <p:nvPr/>
        </p:nvSpPr>
        <p:spPr>
          <a:xfrm>
            <a:off x="9447027" y="4249113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F41E057-F3EB-451E-887C-13A4FA1C94E7}"/>
              </a:ext>
            </a:extLst>
          </p:cNvPr>
          <p:cNvSpPr/>
          <p:nvPr/>
        </p:nvSpPr>
        <p:spPr>
          <a:xfrm>
            <a:off x="9840416" y="3736121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95A8BFF-F622-4AEE-BB9E-87A3BDD41AEE}"/>
              </a:ext>
            </a:extLst>
          </p:cNvPr>
          <p:cNvSpPr/>
          <p:nvPr/>
        </p:nvSpPr>
        <p:spPr>
          <a:xfrm>
            <a:off x="9840416" y="4221088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B25B9C0-2991-4E69-B9C1-9A2A71E0717A}"/>
              </a:ext>
            </a:extLst>
          </p:cNvPr>
          <p:cNvSpPr/>
          <p:nvPr/>
        </p:nvSpPr>
        <p:spPr>
          <a:xfrm>
            <a:off x="9294514" y="3805846"/>
            <a:ext cx="71559" cy="738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8839ED-E776-4E41-9506-06A56D5A7D79}"/>
              </a:ext>
            </a:extLst>
          </p:cNvPr>
          <p:cNvSpPr/>
          <p:nvPr/>
        </p:nvSpPr>
        <p:spPr>
          <a:xfrm>
            <a:off x="9294514" y="4249113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606C3B-F65F-4813-B138-12486923A277}"/>
              </a:ext>
            </a:extLst>
          </p:cNvPr>
          <p:cNvSpPr/>
          <p:nvPr/>
        </p:nvSpPr>
        <p:spPr>
          <a:xfrm>
            <a:off x="9602610" y="3279557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837F2E3-50DC-4416-BE11-519FAA813423}"/>
              </a:ext>
            </a:extLst>
          </p:cNvPr>
          <p:cNvSpPr/>
          <p:nvPr/>
        </p:nvSpPr>
        <p:spPr>
          <a:xfrm>
            <a:off x="9447027" y="3279557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90ED60E-732A-4F44-8B8A-B72558D2355D}"/>
              </a:ext>
            </a:extLst>
          </p:cNvPr>
          <p:cNvSpPr/>
          <p:nvPr/>
        </p:nvSpPr>
        <p:spPr>
          <a:xfrm>
            <a:off x="9294514" y="3279557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09D8D2C-BCDC-42CB-8E0E-2EEF5E356EFD}"/>
              </a:ext>
            </a:extLst>
          </p:cNvPr>
          <p:cNvSpPr/>
          <p:nvPr/>
        </p:nvSpPr>
        <p:spPr>
          <a:xfrm>
            <a:off x="9836418" y="3251532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AB1D28-F8F4-42CC-BECE-F5F99B3C4BE4}"/>
              </a:ext>
            </a:extLst>
          </p:cNvPr>
          <p:cNvCxnSpPr>
            <a:cxnSpLocks/>
          </p:cNvCxnSpPr>
          <p:nvPr/>
        </p:nvCxnSpPr>
        <p:spPr>
          <a:xfrm flipH="1">
            <a:off x="7370678" y="2115447"/>
            <a:ext cx="720079" cy="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6A0526B-950F-4969-AD47-001222569A30}"/>
              </a:ext>
            </a:extLst>
          </p:cNvPr>
          <p:cNvCxnSpPr>
            <a:cxnSpLocks/>
          </p:cNvCxnSpPr>
          <p:nvPr/>
        </p:nvCxnSpPr>
        <p:spPr>
          <a:xfrm>
            <a:off x="8090757" y="2115447"/>
            <a:ext cx="0" cy="849297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363ACA-8469-4225-97F1-214F436A2E25}"/>
              </a:ext>
            </a:extLst>
          </p:cNvPr>
          <p:cNvCxnSpPr>
            <a:cxnSpLocks/>
          </p:cNvCxnSpPr>
          <p:nvPr/>
        </p:nvCxnSpPr>
        <p:spPr>
          <a:xfrm flipH="1">
            <a:off x="8090757" y="2933101"/>
            <a:ext cx="172126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A8D7C9E-E006-43EF-B0B4-6AA646E27D8D}"/>
              </a:ext>
            </a:extLst>
          </p:cNvPr>
          <p:cNvCxnSpPr>
            <a:cxnSpLocks/>
          </p:cNvCxnSpPr>
          <p:nvPr/>
        </p:nvCxnSpPr>
        <p:spPr>
          <a:xfrm flipH="1">
            <a:off x="7370678" y="1583593"/>
            <a:ext cx="1589665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63E994-4C9F-437E-8821-08C356A5207C}"/>
              </a:ext>
            </a:extLst>
          </p:cNvPr>
          <p:cNvCxnSpPr>
            <a:cxnSpLocks/>
          </p:cNvCxnSpPr>
          <p:nvPr/>
        </p:nvCxnSpPr>
        <p:spPr>
          <a:xfrm flipV="1">
            <a:off x="8960343" y="1613970"/>
            <a:ext cx="0" cy="80742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9F6FF7A-6741-4482-A40D-A4FDC98526F6}"/>
              </a:ext>
            </a:extLst>
          </p:cNvPr>
          <p:cNvCxnSpPr>
            <a:cxnSpLocks/>
          </p:cNvCxnSpPr>
          <p:nvPr/>
        </p:nvCxnSpPr>
        <p:spPr>
          <a:xfrm flipV="1">
            <a:off x="8954854" y="2483607"/>
            <a:ext cx="922230" cy="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81BABE-3C38-4F96-AA61-AFB86523E736}"/>
              </a:ext>
            </a:extLst>
          </p:cNvPr>
          <p:cNvCxnSpPr>
            <a:cxnSpLocks/>
          </p:cNvCxnSpPr>
          <p:nvPr/>
        </p:nvCxnSpPr>
        <p:spPr>
          <a:xfrm flipH="1">
            <a:off x="9877084" y="2519570"/>
            <a:ext cx="4612" cy="373166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3013AE-9341-46E2-9FCC-F21EEEF17D8F}"/>
              </a:ext>
            </a:extLst>
          </p:cNvPr>
          <p:cNvCxnSpPr>
            <a:cxnSpLocks/>
          </p:cNvCxnSpPr>
          <p:nvPr/>
        </p:nvCxnSpPr>
        <p:spPr>
          <a:xfrm flipH="1">
            <a:off x="7370677" y="5819498"/>
            <a:ext cx="720079" cy="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956ADC0-5454-4751-9DFF-C11E4350B377}"/>
              </a:ext>
            </a:extLst>
          </p:cNvPr>
          <p:cNvCxnSpPr>
            <a:cxnSpLocks/>
          </p:cNvCxnSpPr>
          <p:nvPr/>
        </p:nvCxnSpPr>
        <p:spPr>
          <a:xfrm>
            <a:off x="8125508" y="4970201"/>
            <a:ext cx="0" cy="849297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E78C8B0-2152-4BB1-A274-E878E991814B}"/>
              </a:ext>
            </a:extLst>
          </p:cNvPr>
          <p:cNvCxnSpPr>
            <a:cxnSpLocks/>
          </p:cNvCxnSpPr>
          <p:nvPr/>
        </p:nvCxnSpPr>
        <p:spPr>
          <a:xfrm flipH="1">
            <a:off x="8090756" y="4955733"/>
            <a:ext cx="172126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36A070F-89AC-4DBB-B891-735745960D6A}"/>
              </a:ext>
            </a:extLst>
          </p:cNvPr>
          <p:cNvCxnSpPr>
            <a:cxnSpLocks/>
          </p:cNvCxnSpPr>
          <p:nvPr/>
        </p:nvCxnSpPr>
        <p:spPr>
          <a:xfrm flipH="1">
            <a:off x="7445432" y="3890347"/>
            <a:ext cx="1653437" cy="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8C33AC4-E3AD-4586-90F0-B33F351F6568}"/>
              </a:ext>
            </a:extLst>
          </p:cNvPr>
          <p:cNvSpPr txBox="1"/>
          <p:nvPr/>
        </p:nvSpPr>
        <p:spPr>
          <a:xfrm>
            <a:off x="7647397" y="3643897"/>
            <a:ext cx="1406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BROADCAST OVER</a:t>
            </a:r>
            <a:endParaRPr lang="mk-MK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5BB0832-3B62-4D64-BC1F-DF1581A349E1}"/>
              </a:ext>
            </a:extLst>
          </p:cNvPr>
          <p:cNvSpPr txBox="1"/>
          <p:nvPr/>
        </p:nvSpPr>
        <p:spPr>
          <a:xfrm>
            <a:off x="7647397" y="3891629"/>
            <a:ext cx="109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WEBSOCKETS</a:t>
            </a:r>
            <a:endParaRPr lang="mk-MK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C2D076E-97DB-41C3-9358-F5B64F9C0E00}"/>
              </a:ext>
            </a:extLst>
          </p:cNvPr>
          <p:cNvSpPr txBox="1"/>
          <p:nvPr/>
        </p:nvSpPr>
        <p:spPr>
          <a:xfrm>
            <a:off x="7540618" y="1236526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“SEND”</a:t>
            </a:r>
            <a:endParaRPr lang="mk-MK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50D7F7C-BA14-42CA-9864-53A961604821}"/>
              </a:ext>
            </a:extLst>
          </p:cNvPr>
          <p:cNvCxnSpPr>
            <a:cxnSpLocks/>
          </p:cNvCxnSpPr>
          <p:nvPr/>
        </p:nvCxnSpPr>
        <p:spPr>
          <a:xfrm flipV="1">
            <a:off x="10399625" y="2483607"/>
            <a:ext cx="0" cy="449494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85A048D-DA6B-45CA-8326-1802CF2EF64C}"/>
              </a:ext>
            </a:extLst>
          </p:cNvPr>
          <p:cNvCxnSpPr>
            <a:cxnSpLocks/>
          </p:cNvCxnSpPr>
          <p:nvPr/>
        </p:nvCxnSpPr>
        <p:spPr>
          <a:xfrm>
            <a:off x="10395013" y="4610150"/>
            <a:ext cx="0" cy="41759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2129082-CBFD-4742-8B5A-8D2B0851FBB5}"/>
              </a:ext>
            </a:extLst>
          </p:cNvPr>
          <p:cNvCxnSpPr/>
          <p:nvPr/>
        </p:nvCxnSpPr>
        <p:spPr>
          <a:xfrm>
            <a:off x="10395013" y="2483607"/>
            <a:ext cx="1777901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EE5AD33-8522-4385-857C-92B3E1BD31CF}"/>
              </a:ext>
            </a:extLst>
          </p:cNvPr>
          <p:cNvCxnSpPr/>
          <p:nvPr/>
        </p:nvCxnSpPr>
        <p:spPr>
          <a:xfrm>
            <a:off x="10395013" y="5034106"/>
            <a:ext cx="1777901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72D82A71-D02F-479D-8D99-1C879FE7571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1479">
            <a:off x="10959632" y="3248170"/>
            <a:ext cx="1094729" cy="10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72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BC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9E9447-9E68-4A4A-BE8E-F6AB2A27062F}"/>
              </a:ext>
            </a:extLst>
          </p:cNvPr>
          <p:cNvCxnSpPr/>
          <p:nvPr/>
        </p:nvCxnSpPr>
        <p:spPr>
          <a:xfrm>
            <a:off x="0" y="332656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0B0D23-DCB0-4268-B7F9-38D15BA981D4}"/>
              </a:ext>
            </a:extLst>
          </p:cNvPr>
          <p:cNvCxnSpPr/>
          <p:nvPr/>
        </p:nvCxnSpPr>
        <p:spPr>
          <a:xfrm>
            <a:off x="0" y="772239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0A5995-92B5-46C4-9B26-848E38578975}"/>
              </a:ext>
            </a:extLst>
          </p:cNvPr>
          <p:cNvCxnSpPr/>
          <p:nvPr/>
        </p:nvCxnSpPr>
        <p:spPr>
          <a:xfrm>
            <a:off x="0" y="1196751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E5C99D-52F7-4318-95D8-129699BB2FCA}"/>
              </a:ext>
            </a:extLst>
          </p:cNvPr>
          <p:cNvCxnSpPr/>
          <p:nvPr/>
        </p:nvCxnSpPr>
        <p:spPr>
          <a:xfrm>
            <a:off x="0" y="1700808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61FEB0-9E71-4370-846B-4F51BE3B1A20}"/>
              </a:ext>
            </a:extLst>
          </p:cNvPr>
          <p:cNvCxnSpPr/>
          <p:nvPr/>
        </p:nvCxnSpPr>
        <p:spPr>
          <a:xfrm>
            <a:off x="0" y="2204864"/>
            <a:ext cx="12192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5348DC-793A-4A2B-98FD-BEF57456B9B7}"/>
              </a:ext>
            </a:extLst>
          </p:cNvPr>
          <p:cNvCxnSpPr/>
          <p:nvPr/>
        </p:nvCxnSpPr>
        <p:spPr>
          <a:xfrm>
            <a:off x="0" y="2636912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354BAE-8F9F-4292-AC51-63A34774258C}"/>
              </a:ext>
            </a:extLst>
          </p:cNvPr>
          <p:cNvCxnSpPr/>
          <p:nvPr/>
        </p:nvCxnSpPr>
        <p:spPr>
          <a:xfrm>
            <a:off x="0" y="3068960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B7C9A7-4D09-4E8B-8959-64278271D892}"/>
              </a:ext>
            </a:extLst>
          </p:cNvPr>
          <p:cNvCxnSpPr/>
          <p:nvPr/>
        </p:nvCxnSpPr>
        <p:spPr>
          <a:xfrm>
            <a:off x="0" y="3501008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53B951-413B-484F-9F71-A07EBB17EDAA}"/>
              </a:ext>
            </a:extLst>
          </p:cNvPr>
          <p:cNvCxnSpPr/>
          <p:nvPr/>
        </p:nvCxnSpPr>
        <p:spPr>
          <a:xfrm>
            <a:off x="0" y="3933056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0F4D1D-397B-41BF-8628-C452FCFD85CB}"/>
              </a:ext>
            </a:extLst>
          </p:cNvPr>
          <p:cNvCxnSpPr/>
          <p:nvPr/>
        </p:nvCxnSpPr>
        <p:spPr>
          <a:xfrm>
            <a:off x="0" y="4365104"/>
            <a:ext cx="12192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121FAB-EBF2-4016-BEE8-987CAE8094FC}"/>
              </a:ext>
            </a:extLst>
          </p:cNvPr>
          <p:cNvCxnSpPr/>
          <p:nvPr/>
        </p:nvCxnSpPr>
        <p:spPr>
          <a:xfrm>
            <a:off x="0" y="4797152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EFDAE7-04FF-4423-8B9E-115D7245483B}"/>
              </a:ext>
            </a:extLst>
          </p:cNvPr>
          <p:cNvCxnSpPr/>
          <p:nvPr/>
        </p:nvCxnSpPr>
        <p:spPr>
          <a:xfrm>
            <a:off x="0" y="5229200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0B6BF2-AC10-4772-9687-3DFCE6643127}"/>
              </a:ext>
            </a:extLst>
          </p:cNvPr>
          <p:cNvCxnSpPr/>
          <p:nvPr/>
        </p:nvCxnSpPr>
        <p:spPr>
          <a:xfrm>
            <a:off x="0" y="5661248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22D639-6CE3-4CFF-8F34-81FECB3AC8A5}"/>
              </a:ext>
            </a:extLst>
          </p:cNvPr>
          <p:cNvCxnSpPr/>
          <p:nvPr/>
        </p:nvCxnSpPr>
        <p:spPr>
          <a:xfrm>
            <a:off x="0" y="6093296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3A5BBB-1DDC-4330-9788-3ADB8301CB79}"/>
              </a:ext>
            </a:extLst>
          </p:cNvPr>
          <p:cNvCxnSpPr/>
          <p:nvPr/>
        </p:nvCxnSpPr>
        <p:spPr>
          <a:xfrm>
            <a:off x="0" y="6497488"/>
            <a:ext cx="12192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84DF37-3A07-428E-97DB-33BD08A1D531}"/>
              </a:ext>
            </a:extLst>
          </p:cNvPr>
          <p:cNvCxnSpPr>
            <a:cxnSpLocks/>
          </p:cNvCxnSpPr>
          <p:nvPr/>
        </p:nvCxnSpPr>
        <p:spPr>
          <a:xfrm>
            <a:off x="170351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CEA6B8-15CA-42DE-95E4-1969E718D1BA}"/>
              </a:ext>
            </a:extLst>
          </p:cNvPr>
          <p:cNvCxnSpPr>
            <a:cxnSpLocks/>
          </p:cNvCxnSpPr>
          <p:nvPr/>
        </p:nvCxnSpPr>
        <p:spPr>
          <a:xfrm>
            <a:off x="213556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A1090B-1C08-4B24-9580-D48D92921FD7}"/>
              </a:ext>
            </a:extLst>
          </p:cNvPr>
          <p:cNvCxnSpPr>
            <a:cxnSpLocks/>
          </p:cNvCxnSpPr>
          <p:nvPr/>
        </p:nvCxnSpPr>
        <p:spPr>
          <a:xfrm>
            <a:off x="256760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575CE7-10FD-41A5-A52A-C9F26AF3884C}"/>
              </a:ext>
            </a:extLst>
          </p:cNvPr>
          <p:cNvCxnSpPr>
            <a:cxnSpLocks/>
          </p:cNvCxnSpPr>
          <p:nvPr/>
        </p:nvCxnSpPr>
        <p:spPr>
          <a:xfrm>
            <a:off x="299965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671C48-3C62-4ABA-856B-8F21BE2B41F1}"/>
              </a:ext>
            </a:extLst>
          </p:cNvPr>
          <p:cNvCxnSpPr>
            <a:cxnSpLocks/>
          </p:cNvCxnSpPr>
          <p:nvPr/>
        </p:nvCxnSpPr>
        <p:spPr>
          <a:xfrm>
            <a:off x="3431704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1A01B1-CDB1-4E32-9140-FBCC18A68D0D}"/>
              </a:ext>
            </a:extLst>
          </p:cNvPr>
          <p:cNvCxnSpPr>
            <a:cxnSpLocks/>
          </p:cNvCxnSpPr>
          <p:nvPr/>
        </p:nvCxnSpPr>
        <p:spPr>
          <a:xfrm>
            <a:off x="386375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6AFB17-16C7-4418-8EF5-505863DA9E45}"/>
              </a:ext>
            </a:extLst>
          </p:cNvPr>
          <p:cNvCxnSpPr>
            <a:cxnSpLocks/>
          </p:cNvCxnSpPr>
          <p:nvPr/>
        </p:nvCxnSpPr>
        <p:spPr>
          <a:xfrm>
            <a:off x="429580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5AC37DE-992F-4617-9CA6-39E7D1D55C1B}"/>
              </a:ext>
            </a:extLst>
          </p:cNvPr>
          <p:cNvCxnSpPr>
            <a:cxnSpLocks/>
          </p:cNvCxnSpPr>
          <p:nvPr/>
        </p:nvCxnSpPr>
        <p:spPr>
          <a:xfrm>
            <a:off x="472784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B657F2-AFF9-47E9-8169-5B3C4510CEC8}"/>
              </a:ext>
            </a:extLst>
          </p:cNvPr>
          <p:cNvCxnSpPr>
            <a:cxnSpLocks/>
          </p:cNvCxnSpPr>
          <p:nvPr/>
        </p:nvCxnSpPr>
        <p:spPr>
          <a:xfrm>
            <a:off x="515989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98DE43-7539-49BB-B145-53C75395F388}"/>
              </a:ext>
            </a:extLst>
          </p:cNvPr>
          <p:cNvCxnSpPr>
            <a:cxnSpLocks/>
          </p:cNvCxnSpPr>
          <p:nvPr/>
        </p:nvCxnSpPr>
        <p:spPr>
          <a:xfrm>
            <a:off x="602399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4A5DFCB-17A7-4918-8E81-FA757E2724A1}"/>
              </a:ext>
            </a:extLst>
          </p:cNvPr>
          <p:cNvCxnSpPr>
            <a:cxnSpLocks/>
          </p:cNvCxnSpPr>
          <p:nvPr/>
        </p:nvCxnSpPr>
        <p:spPr>
          <a:xfrm>
            <a:off x="645604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8CD97-F21F-4C00-B42D-2FFD866FCF73}"/>
              </a:ext>
            </a:extLst>
          </p:cNvPr>
          <p:cNvCxnSpPr>
            <a:cxnSpLocks/>
          </p:cNvCxnSpPr>
          <p:nvPr/>
        </p:nvCxnSpPr>
        <p:spPr>
          <a:xfrm>
            <a:off x="818423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450FE1-EA7B-4E09-8454-B86EAD7C7196}"/>
              </a:ext>
            </a:extLst>
          </p:cNvPr>
          <p:cNvCxnSpPr>
            <a:cxnSpLocks/>
          </p:cNvCxnSpPr>
          <p:nvPr/>
        </p:nvCxnSpPr>
        <p:spPr>
          <a:xfrm>
            <a:off x="732013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2D207F-FF94-4A9F-9E70-8C221B21D848}"/>
              </a:ext>
            </a:extLst>
          </p:cNvPr>
          <p:cNvCxnSpPr>
            <a:cxnSpLocks/>
          </p:cNvCxnSpPr>
          <p:nvPr/>
        </p:nvCxnSpPr>
        <p:spPr>
          <a:xfrm>
            <a:off x="688808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671CE1-CAE2-4002-BF38-C2A0C71EF5EF}"/>
              </a:ext>
            </a:extLst>
          </p:cNvPr>
          <p:cNvCxnSpPr>
            <a:cxnSpLocks/>
          </p:cNvCxnSpPr>
          <p:nvPr/>
        </p:nvCxnSpPr>
        <p:spPr>
          <a:xfrm>
            <a:off x="7752184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4BDDA6-48AD-47DC-8D39-9E9AED0155E2}"/>
              </a:ext>
            </a:extLst>
          </p:cNvPr>
          <p:cNvCxnSpPr>
            <a:cxnSpLocks/>
          </p:cNvCxnSpPr>
          <p:nvPr/>
        </p:nvCxnSpPr>
        <p:spPr>
          <a:xfrm>
            <a:off x="861628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3F8368-58A9-4FCC-AE02-8EBBB7319358}"/>
              </a:ext>
            </a:extLst>
          </p:cNvPr>
          <p:cNvCxnSpPr>
            <a:cxnSpLocks/>
          </p:cNvCxnSpPr>
          <p:nvPr/>
        </p:nvCxnSpPr>
        <p:spPr>
          <a:xfrm>
            <a:off x="90483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68B4E8-58C6-4E2D-BC64-D4BA08216A4C}"/>
              </a:ext>
            </a:extLst>
          </p:cNvPr>
          <p:cNvCxnSpPr>
            <a:cxnSpLocks/>
          </p:cNvCxnSpPr>
          <p:nvPr/>
        </p:nvCxnSpPr>
        <p:spPr>
          <a:xfrm>
            <a:off x="948037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88A6F5-2879-4B68-9A3A-C2B75BF2FC49}"/>
              </a:ext>
            </a:extLst>
          </p:cNvPr>
          <p:cNvCxnSpPr>
            <a:cxnSpLocks/>
          </p:cNvCxnSpPr>
          <p:nvPr/>
        </p:nvCxnSpPr>
        <p:spPr>
          <a:xfrm>
            <a:off x="9912424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E09D548-968C-4C84-AB1C-F23C5BAB1D8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2043">
            <a:off x="2474880" y="5206557"/>
            <a:ext cx="710947" cy="7109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C70CD8C-5E73-4FF0-95B9-7BF91B7939A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4675">
            <a:off x="919337" y="971495"/>
            <a:ext cx="496142" cy="49614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1680BC7-3C1E-4190-BC3E-B47D2BC5087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33020">
            <a:off x="5378506" y="2382343"/>
            <a:ext cx="609600" cy="609600"/>
          </a:xfrm>
          <a:prstGeom prst="rect">
            <a:avLst/>
          </a:prstGeom>
        </p:spPr>
      </p:pic>
      <p:sp>
        <p:nvSpPr>
          <p:cNvPr id="53" name="Flowchart: Card 52">
            <a:extLst>
              <a:ext uri="{FF2B5EF4-FFF2-40B4-BE49-F238E27FC236}">
                <a16:creationId xmlns:a16="http://schemas.microsoft.com/office/drawing/2014/main" id="{B82DEAB6-397A-4B8B-A28B-BD57AE64350D}"/>
              </a:ext>
            </a:extLst>
          </p:cNvPr>
          <p:cNvSpPr/>
          <p:nvPr/>
        </p:nvSpPr>
        <p:spPr>
          <a:xfrm>
            <a:off x="8060107" y="4818869"/>
            <a:ext cx="3621369" cy="2296501"/>
          </a:xfrm>
          <a:prstGeom prst="flowChartPunchedCar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3D87F37-B3CE-4925-BD4D-D89E6130AE6C}"/>
              </a:ext>
            </a:extLst>
          </p:cNvPr>
          <p:cNvCxnSpPr>
            <a:cxnSpLocks/>
          </p:cNvCxnSpPr>
          <p:nvPr/>
        </p:nvCxnSpPr>
        <p:spPr>
          <a:xfrm>
            <a:off x="8153088" y="5178909"/>
            <a:ext cx="0" cy="1892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E072429-35F7-4141-9FA6-CC117DD8BD6D}"/>
              </a:ext>
            </a:extLst>
          </p:cNvPr>
          <p:cNvCxnSpPr>
            <a:cxnSpLocks/>
          </p:cNvCxnSpPr>
          <p:nvPr/>
        </p:nvCxnSpPr>
        <p:spPr>
          <a:xfrm>
            <a:off x="8513128" y="4962885"/>
            <a:ext cx="31683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0013E18-816C-40F2-9F21-D533062191A8}"/>
              </a:ext>
            </a:extLst>
          </p:cNvPr>
          <p:cNvSpPr/>
          <p:nvPr/>
        </p:nvSpPr>
        <p:spPr>
          <a:xfrm>
            <a:off x="8688676" y="4817753"/>
            <a:ext cx="2969260" cy="163001"/>
          </a:xfrm>
          <a:custGeom>
            <a:avLst/>
            <a:gdLst>
              <a:gd name="connsiteX0" fmla="*/ 170180 w 2969260"/>
              <a:gd name="connsiteY0" fmla="*/ 43180 h 182880"/>
              <a:gd name="connsiteX1" fmla="*/ 147320 w 2969260"/>
              <a:gd name="connsiteY1" fmla="*/ 50800 h 182880"/>
              <a:gd name="connsiteX2" fmla="*/ 132080 w 2969260"/>
              <a:gd name="connsiteY2" fmla="*/ 60960 h 182880"/>
              <a:gd name="connsiteX3" fmla="*/ 111760 w 2969260"/>
              <a:gd name="connsiteY3" fmla="*/ 68580 h 182880"/>
              <a:gd name="connsiteX4" fmla="*/ 96520 w 2969260"/>
              <a:gd name="connsiteY4" fmla="*/ 78740 h 182880"/>
              <a:gd name="connsiteX5" fmla="*/ 78740 w 2969260"/>
              <a:gd name="connsiteY5" fmla="*/ 86360 h 182880"/>
              <a:gd name="connsiteX6" fmla="*/ 60960 w 2969260"/>
              <a:gd name="connsiteY6" fmla="*/ 99060 h 182880"/>
              <a:gd name="connsiteX7" fmla="*/ 40640 w 2969260"/>
              <a:gd name="connsiteY7" fmla="*/ 114300 h 182880"/>
              <a:gd name="connsiteX8" fmla="*/ 25400 w 2969260"/>
              <a:gd name="connsiteY8" fmla="*/ 127000 h 182880"/>
              <a:gd name="connsiteX9" fmla="*/ 15240 w 2969260"/>
              <a:gd name="connsiteY9" fmla="*/ 134620 h 182880"/>
              <a:gd name="connsiteX10" fmla="*/ 0 w 2969260"/>
              <a:gd name="connsiteY10" fmla="*/ 157480 h 182880"/>
              <a:gd name="connsiteX11" fmla="*/ 50800 w 2969260"/>
              <a:gd name="connsiteY11" fmla="*/ 160020 h 182880"/>
              <a:gd name="connsiteX12" fmla="*/ 86360 w 2969260"/>
              <a:gd name="connsiteY12" fmla="*/ 154940 h 182880"/>
              <a:gd name="connsiteX13" fmla="*/ 99060 w 2969260"/>
              <a:gd name="connsiteY13" fmla="*/ 152400 h 182880"/>
              <a:gd name="connsiteX14" fmla="*/ 121920 w 2969260"/>
              <a:gd name="connsiteY14" fmla="*/ 149860 h 182880"/>
              <a:gd name="connsiteX15" fmla="*/ 167640 w 2969260"/>
              <a:gd name="connsiteY15" fmla="*/ 142240 h 182880"/>
              <a:gd name="connsiteX16" fmla="*/ 195580 w 2969260"/>
              <a:gd name="connsiteY16" fmla="*/ 137160 h 182880"/>
              <a:gd name="connsiteX17" fmla="*/ 208280 w 2969260"/>
              <a:gd name="connsiteY17" fmla="*/ 129540 h 182880"/>
              <a:gd name="connsiteX18" fmla="*/ 228600 w 2969260"/>
              <a:gd name="connsiteY18" fmla="*/ 124460 h 182880"/>
              <a:gd name="connsiteX19" fmla="*/ 243840 w 2969260"/>
              <a:gd name="connsiteY19" fmla="*/ 116840 h 182880"/>
              <a:gd name="connsiteX20" fmla="*/ 261620 w 2969260"/>
              <a:gd name="connsiteY20" fmla="*/ 109220 h 182880"/>
              <a:gd name="connsiteX21" fmla="*/ 297180 w 2969260"/>
              <a:gd name="connsiteY21" fmla="*/ 88900 h 182880"/>
              <a:gd name="connsiteX22" fmla="*/ 317500 w 2969260"/>
              <a:gd name="connsiteY22" fmla="*/ 81280 h 182880"/>
              <a:gd name="connsiteX23" fmla="*/ 337820 w 2969260"/>
              <a:gd name="connsiteY23" fmla="*/ 73660 h 182880"/>
              <a:gd name="connsiteX24" fmla="*/ 345440 w 2969260"/>
              <a:gd name="connsiteY24" fmla="*/ 68580 h 182880"/>
              <a:gd name="connsiteX25" fmla="*/ 353060 w 2969260"/>
              <a:gd name="connsiteY25" fmla="*/ 81280 h 182880"/>
              <a:gd name="connsiteX26" fmla="*/ 342900 w 2969260"/>
              <a:gd name="connsiteY26" fmla="*/ 83820 h 182880"/>
              <a:gd name="connsiteX27" fmla="*/ 317500 w 2969260"/>
              <a:gd name="connsiteY27" fmla="*/ 99060 h 182880"/>
              <a:gd name="connsiteX28" fmla="*/ 307340 w 2969260"/>
              <a:gd name="connsiteY28" fmla="*/ 106680 h 182880"/>
              <a:gd name="connsiteX29" fmla="*/ 289560 w 2969260"/>
              <a:gd name="connsiteY29" fmla="*/ 116840 h 182880"/>
              <a:gd name="connsiteX30" fmla="*/ 261620 w 2969260"/>
              <a:gd name="connsiteY30" fmla="*/ 139700 h 182880"/>
              <a:gd name="connsiteX31" fmla="*/ 259080 w 2969260"/>
              <a:gd name="connsiteY31" fmla="*/ 149860 h 182880"/>
              <a:gd name="connsiteX32" fmla="*/ 254000 w 2969260"/>
              <a:gd name="connsiteY32" fmla="*/ 157480 h 182880"/>
              <a:gd name="connsiteX33" fmla="*/ 256540 w 2969260"/>
              <a:gd name="connsiteY33" fmla="*/ 167640 h 182880"/>
              <a:gd name="connsiteX34" fmla="*/ 276860 w 2969260"/>
              <a:gd name="connsiteY34" fmla="*/ 165100 h 182880"/>
              <a:gd name="connsiteX35" fmla="*/ 345440 w 2969260"/>
              <a:gd name="connsiteY35" fmla="*/ 132080 h 182880"/>
              <a:gd name="connsiteX36" fmla="*/ 386080 w 2969260"/>
              <a:gd name="connsiteY36" fmla="*/ 114300 h 182880"/>
              <a:gd name="connsiteX37" fmla="*/ 416560 w 2969260"/>
              <a:gd name="connsiteY37" fmla="*/ 96520 h 182880"/>
              <a:gd name="connsiteX38" fmla="*/ 431800 w 2969260"/>
              <a:gd name="connsiteY38" fmla="*/ 78740 h 182880"/>
              <a:gd name="connsiteX39" fmla="*/ 444500 w 2969260"/>
              <a:gd name="connsiteY39" fmla="*/ 63500 h 182880"/>
              <a:gd name="connsiteX40" fmla="*/ 447040 w 2969260"/>
              <a:gd name="connsiteY40" fmla="*/ 76200 h 182880"/>
              <a:gd name="connsiteX41" fmla="*/ 434340 w 2969260"/>
              <a:gd name="connsiteY41" fmla="*/ 109220 h 182880"/>
              <a:gd name="connsiteX42" fmla="*/ 416560 w 2969260"/>
              <a:gd name="connsiteY42" fmla="*/ 129540 h 182880"/>
              <a:gd name="connsiteX43" fmla="*/ 398780 w 2969260"/>
              <a:gd name="connsiteY43" fmla="*/ 154940 h 182880"/>
              <a:gd name="connsiteX44" fmla="*/ 396240 w 2969260"/>
              <a:gd name="connsiteY44" fmla="*/ 165100 h 182880"/>
              <a:gd name="connsiteX45" fmla="*/ 388620 w 2969260"/>
              <a:gd name="connsiteY45" fmla="*/ 175260 h 182880"/>
              <a:gd name="connsiteX46" fmla="*/ 391160 w 2969260"/>
              <a:gd name="connsiteY46" fmla="*/ 182880 h 182880"/>
              <a:gd name="connsiteX47" fmla="*/ 411480 w 2969260"/>
              <a:gd name="connsiteY47" fmla="*/ 172720 h 182880"/>
              <a:gd name="connsiteX48" fmla="*/ 436880 w 2969260"/>
              <a:gd name="connsiteY48" fmla="*/ 162560 h 182880"/>
              <a:gd name="connsiteX49" fmla="*/ 464820 w 2969260"/>
              <a:gd name="connsiteY49" fmla="*/ 147320 h 182880"/>
              <a:gd name="connsiteX50" fmla="*/ 508000 w 2969260"/>
              <a:gd name="connsiteY50" fmla="*/ 121920 h 182880"/>
              <a:gd name="connsiteX51" fmla="*/ 530860 w 2969260"/>
              <a:gd name="connsiteY51" fmla="*/ 106680 h 182880"/>
              <a:gd name="connsiteX52" fmla="*/ 541020 w 2969260"/>
              <a:gd name="connsiteY52" fmla="*/ 96520 h 182880"/>
              <a:gd name="connsiteX53" fmla="*/ 561340 w 2969260"/>
              <a:gd name="connsiteY53" fmla="*/ 83820 h 182880"/>
              <a:gd name="connsiteX54" fmla="*/ 553720 w 2969260"/>
              <a:gd name="connsiteY54" fmla="*/ 99060 h 182880"/>
              <a:gd name="connsiteX55" fmla="*/ 541020 w 2969260"/>
              <a:gd name="connsiteY55" fmla="*/ 109220 h 182880"/>
              <a:gd name="connsiteX56" fmla="*/ 530860 w 2969260"/>
              <a:gd name="connsiteY56" fmla="*/ 121920 h 182880"/>
              <a:gd name="connsiteX57" fmla="*/ 508000 w 2969260"/>
              <a:gd name="connsiteY57" fmla="*/ 147320 h 182880"/>
              <a:gd name="connsiteX58" fmla="*/ 520700 w 2969260"/>
              <a:gd name="connsiteY58" fmla="*/ 152400 h 182880"/>
              <a:gd name="connsiteX59" fmla="*/ 571500 w 2969260"/>
              <a:gd name="connsiteY59" fmla="*/ 124460 h 182880"/>
              <a:gd name="connsiteX60" fmla="*/ 604520 w 2969260"/>
              <a:gd name="connsiteY60" fmla="*/ 109220 h 182880"/>
              <a:gd name="connsiteX61" fmla="*/ 622300 w 2969260"/>
              <a:gd name="connsiteY61" fmla="*/ 96520 h 182880"/>
              <a:gd name="connsiteX62" fmla="*/ 642620 w 2969260"/>
              <a:gd name="connsiteY62" fmla="*/ 83820 h 182880"/>
              <a:gd name="connsiteX63" fmla="*/ 665480 w 2969260"/>
              <a:gd name="connsiteY63" fmla="*/ 73660 h 182880"/>
              <a:gd name="connsiteX64" fmla="*/ 680720 w 2969260"/>
              <a:gd name="connsiteY64" fmla="*/ 60960 h 182880"/>
              <a:gd name="connsiteX65" fmla="*/ 703580 w 2969260"/>
              <a:gd name="connsiteY65" fmla="*/ 48260 h 182880"/>
              <a:gd name="connsiteX66" fmla="*/ 713740 w 2969260"/>
              <a:gd name="connsiteY66" fmla="*/ 45720 h 182880"/>
              <a:gd name="connsiteX67" fmla="*/ 726440 w 2969260"/>
              <a:gd name="connsiteY67" fmla="*/ 40640 h 182880"/>
              <a:gd name="connsiteX68" fmla="*/ 741680 w 2969260"/>
              <a:gd name="connsiteY68" fmla="*/ 33020 h 182880"/>
              <a:gd name="connsiteX69" fmla="*/ 739140 w 2969260"/>
              <a:gd name="connsiteY69" fmla="*/ 55880 h 182880"/>
              <a:gd name="connsiteX70" fmla="*/ 721360 w 2969260"/>
              <a:gd name="connsiteY70" fmla="*/ 78740 h 182880"/>
              <a:gd name="connsiteX71" fmla="*/ 713740 w 2969260"/>
              <a:gd name="connsiteY71" fmla="*/ 93980 h 182880"/>
              <a:gd name="connsiteX72" fmla="*/ 690880 w 2969260"/>
              <a:gd name="connsiteY72" fmla="*/ 119380 h 182880"/>
              <a:gd name="connsiteX73" fmla="*/ 678180 w 2969260"/>
              <a:gd name="connsiteY73" fmla="*/ 134620 h 182880"/>
              <a:gd name="connsiteX74" fmla="*/ 662940 w 2969260"/>
              <a:gd name="connsiteY74" fmla="*/ 160020 h 182880"/>
              <a:gd name="connsiteX75" fmla="*/ 678180 w 2969260"/>
              <a:gd name="connsiteY75" fmla="*/ 162560 h 182880"/>
              <a:gd name="connsiteX76" fmla="*/ 731520 w 2969260"/>
              <a:gd name="connsiteY76" fmla="*/ 137160 h 182880"/>
              <a:gd name="connsiteX77" fmla="*/ 822960 w 2969260"/>
              <a:gd name="connsiteY77" fmla="*/ 96520 h 182880"/>
              <a:gd name="connsiteX78" fmla="*/ 850900 w 2969260"/>
              <a:gd name="connsiteY78" fmla="*/ 78740 h 182880"/>
              <a:gd name="connsiteX79" fmla="*/ 878840 w 2969260"/>
              <a:gd name="connsiteY79" fmla="*/ 66040 h 182880"/>
              <a:gd name="connsiteX80" fmla="*/ 914400 w 2969260"/>
              <a:gd name="connsiteY80" fmla="*/ 48260 h 182880"/>
              <a:gd name="connsiteX81" fmla="*/ 937260 w 2969260"/>
              <a:gd name="connsiteY81" fmla="*/ 38100 h 182880"/>
              <a:gd name="connsiteX82" fmla="*/ 932180 w 2969260"/>
              <a:gd name="connsiteY82" fmla="*/ 58420 h 182880"/>
              <a:gd name="connsiteX83" fmla="*/ 924560 w 2969260"/>
              <a:gd name="connsiteY83" fmla="*/ 68580 h 182880"/>
              <a:gd name="connsiteX84" fmla="*/ 896620 w 2969260"/>
              <a:gd name="connsiteY84" fmla="*/ 99060 h 182880"/>
              <a:gd name="connsiteX85" fmla="*/ 871220 w 2969260"/>
              <a:gd name="connsiteY85" fmla="*/ 119380 h 182880"/>
              <a:gd name="connsiteX86" fmla="*/ 861060 w 2969260"/>
              <a:gd name="connsiteY86" fmla="*/ 127000 h 182880"/>
              <a:gd name="connsiteX87" fmla="*/ 848360 w 2969260"/>
              <a:gd name="connsiteY87" fmla="*/ 139700 h 182880"/>
              <a:gd name="connsiteX88" fmla="*/ 922020 w 2969260"/>
              <a:gd name="connsiteY88" fmla="*/ 119380 h 182880"/>
              <a:gd name="connsiteX89" fmla="*/ 960120 w 2969260"/>
              <a:gd name="connsiteY89" fmla="*/ 111760 h 182880"/>
              <a:gd name="connsiteX90" fmla="*/ 995680 w 2969260"/>
              <a:gd name="connsiteY90" fmla="*/ 96520 h 182880"/>
              <a:gd name="connsiteX91" fmla="*/ 1043940 w 2969260"/>
              <a:gd name="connsiteY91" fmla="*/ 81280 h 182880"/>
              <a:gd name="connsiteX92" fmla="*/ 1079500 w 2969260"/>
              <a:gd name="connsiteY92" fmla="*/ 68580 h 182880"/>
              <a:gd name="connsiteX93" fmla="*/ 1104900 w 2969260"/>
              <a:gd name="connsiteY93" fmla="*/ 60960 h 182880"/>
              <a:gd name="connsiteX94" fmla="*/ 1143000 w 2969260"/>
              <a:gd name="connsiteY94" fmla="*/ 45720 h 182880"/>
              <a:gd name="connsiteX95" fmla="*/ 1150620 w 2969260"/>
              <a:gd name="connsiteY95" fmla="*/ 40640 h 182880"/>
              <a:gd name="connsiteX96" fmla="*/ 1153160 w 2969260"/>
              <a:gd name="connsiteY96" fmla="*/ 60960 h 182880"/>
              <a:gd name="connsiteX97" fmla="*/ 1140460 w 2969260"/>
              <a:gd name="connsiteY97" fmla="*/ 71120 h 182880"/>
              <a:gd name="connsiteX98" fmla="*/ 1127760 w 2969260"/>
              <a:gd name="connsiteY98" fmla="*/ 86360 h 182880"/>
              <a:gd name="connsiteX99" fmla="*/ 1122680 w 2969260"/>
              <a:gd name="connsiteY99" fmla="*/ 93980 h 182880"/>
              <a:gd name="connsiteX100" fmla="*/ 1094740 w 2969260"/>
              <a:gd name="connsiteY100" fmla="*/ 121920 h 182880"/>
              <a:gd name="connsiteX101" fmla="*/ 1084580 w 2969260"/>
              <a:gd name="connsiteY101" fmla="*/ 137160 h 182880"/>
              <a:gd name="connsiteX102" fmla="*/ 1143000 w 2969260"/>
              <a:gd name="connsiteY102" fmla="*/ 116840 h 182880"/>
              <a:gd name="connsiteX103" fmla="*/ 1239520 w 2969260"/>
              <a:gd name="connsiteY103" fmla="*/ 73660 h 182880"/>
              <a:gd name="connsiteX104" fmla="*/ 1267460 w 2969260"/>
              <a:gd name="connsiteY104" fmla="*/ 58420 h 182880"/>
              <a:gd name="connsiteX105" fmla="*/ 1290320 w 2969260"/>
              <a:gd name="connsiteY105" fmla="*/ 43180 h 182880"/>
              <a:gd name="connsiteX106" fmla="*/ 1305560 w 2969260"/>
              <a:gd name="connsiteY106" fmla="*/ 38100 h 182880"/>
              <a:gd name="connsiteX107" fmla="*/ 1313180 w 2969260"/>
              <a:gd name="connsiteY107" fmla="*/ 66040 h 182880"/>
              <a:gd name="connsiteX108" fmla="*/ 1303020 w 2969260"/>
              <a:gd name="connsiteY108" fmla="*/ 83820 h 182880"/>
              <a:gd name="connsiteX109" fmla="*/ 1285240 w 2969260"/>
              <a:gd name="connsiteY109" fmla="*/ 121920 h 182880"/>
              <a:gd name="connsiteX110" fmla="*/ 1267460 w 2969260"/>
              <a:gd name="connsiteY110" fmla="*/ 144780 h 182880"/>
              <a:gd name="connsiteX111" fmla="*/ 1254760 w 2969260"/>
              <a:gd name="connsiteY111" fmla="*/ 157480 h 182880"/>
              <a:gd name="connsiteX112" fmla="*/ 1277620 w 2969260"/>
              <a:gd name="connsiteY112" fmla="*/ 152400 h 182880"/>
              <a:gd name="connsiteX113" fmla="*/ 1292860 w 2969260"/>
              <a:gd name="connsiteY113" fmla="*/ 142240 h 182880"/>
              <a:gd name="connsiteX114" fmla="*/ 1353820 w 2969260"/>
              <a:gd name="connsiteY114" fmla="*/ 119380 h 182880"/>
              <a:gd name="connsiteX115" fmla="*/ 1384300 w 2969260"/>
              <a:gd name="connsiteY115" fmla="*/ 106680 h 182880"/>
              <a:gd name="connsiteX116" fmla="*/ 1412240 w 2969260"/>
              <a:gd name="connsiteY116" fmla="*/ 88900 h 182880"/>
              <a:gd name="connsiteX117" fmla="*/ 1452880 w 2969260"/>
              <a:gd name="connsiteY117" fmla="*/ 68580 h 182880"/>
              <a:gd name="connsiteX118" fmla="*/ 1480820 w 2969260"/>
              <a:gd name="connsiteY118" fmla="*/ 50800 h 182880"/>
              <a:gd name="connsiteX119" fmla="*/ 1478280 w 2969260"/>
              <a:gd name="connsiteY119" fmla="*/ 78740 h 182880"/>
              <a:gd name="connsiteX120" fmla="*/ 1475740 w 2969260"/>
              <a:gd name="connsiteY120" fmla="*/ 86360 h 182880"/>
              <a:gd name="connsiteX121" fmla="*/ 1450340 w 2969260"/>
              <a:gd name="connsiteY121" fmla="*/ 116840 h 182880"/>
              <a:gd name="connsiteX122" fmla="*/ 1430020 w 2969260"/>
              <a:gd name="connsiteY122" fmla="*/ 147320 h 182880"/>
              <a:gd name="connsiteX123" fmla="*/ 1424940 w 2969260"/>
              <a:gd name="connsiteY123" fmla="*/ 162560 h 182880"/>
              <a:gd name="connsiteX124" fmla="*/ 1419860 w 2969260"/>
              <a:gd name="connsiteY124" fmla="*/ 170180 h 182880"/>
              <a:gd name="connsiteX125" fmla="*/ 1488440 w 2969260"/>
              <a:gd name="connsiteY125" fmla="*/ 149860 h 182880"/>
              <a:gd name="connsiteX126" fmla="*/ 1628140 w 2969260"/>
              <a:gd name="connsiteY126" fmla="*/ 83820 h 182880"/>
              <a:gd name="connsiteX127" fmla="*/ 1673860 w 2969260"/>
              <a:gd name="connsiteY127" fmla="*/ 55880 h 182880"/>
              <a:gd name="connsiteX128" fmla="*/ 1689100 w 2969260"/>
              <a:gd name="connsiteY128" fmla="*/ 45720 h 182880"/>
              <a:gd name="connsiteX129" fmla="*/ 1678940 w 2969260"/>
              <a:gd name="connsiteY129" fmla="*/ 81280 h 182880"/>
              <a:gd name="connsiteX130" fmla="*/ 1673860 w 2969260"/>
              <a:gd name="connsiteY130" fmla="*/ 91440 h 182880"/>
              <a:gd name="connsiteX131" fmla="*/ 1656080 w 2969260"/>
              <a:gd name="connsiteY131" fmla="*/ 109220 h 182880"/>
              <a:gd name="connsiteX132" fmla="*/ 1648460 w 2969260"/>
              <a:gd name="connsiteY132" fmla="*/ 121920 h 182880"/>
              <a:gd name="connsiteX133" fmla="*/ 1635760 w 2969260"/>
              <a:gd name="connsiteY133" fmla="*/ 139700 h 182880"/>
              <a:gd name="connsiteX134" fmla="*/ 1630680 w 2969260"/>
              <a:gd name="connsiteY134" fmla="*/ 152400 h 182880"/>
              <a:gd name="connsiteX135" fmla="*/ 1638300 w 2969260"/>
              <a:gd name="connsiteY135" fmla="*/ 157480 h 182880"/>
              <a:gd name="connsiteX136" fmla="*/ 1704340 w 2969260"/>
              <a:gd name="connsiteY136" fmla="*/ 139700 h 182880"/>
              <a:gd name="connsiteX137" fmla="*/ 1732280 w 2969260"/>
              <a:gd name="connsiteY137" fmla="*/ 121920 h 182880"/>
              <a:gd name="connsiteX138" fmla="*/ 1790700 w 2969260"/>
              <a:gd name="connsiteY138" fmla="*/ 99060 h 182880"/>
              <a:gd name="connsiteX139" fmla="*/ 1844040 w 2969260"/>
              <a:gd name="connsiteY139" fmla="*/ 63500 h 182880"/>
              <a:gd name="connsiteX140" fmla="*/ 1866900 w 2969260"/>
              <a:gd name="connsiteY140" fmla="*/ 50800 h 182880"/>
              <a:gd name="connsiteX141" fmla="*/ 1879600 w 2969260"/>
              <a:gd name="connsiteY141" fmla="*/ 40640 h 182880"/>
              <a:gd name="connsiteX142" fmla="*/ 1887220 w 2969260"/>
              <a:gd name="connsiteY142" fmla="*/ 35560 h 182880"/>
              <a:gd name="connsiteX143" fmla="*/ 1866900 w 2969260"/>
              <a:gd name="connsiteY143" fmla="*/ 91440 h 182880"/>
              <a:gd name="connsiteX144" fmla="*/ 1851660 w 2969260"/>
              <a:gd name="connsiteY144" fmla="*/ 116840 h 182880"/>
              <a:gd name="connsiteX145" fmla="*/ 1854200 w 2969260"/>
              <a:gd name="connsiteY145" fmla="*/ 142240 h 182880"/>
              <a:gd name="connsiteX146" fmla="*/ 1915160 w 2969260"/>
              <a:gd name="connsiteY146" fmla="*/ 96520 h 182880"/>
              <a:gd name="connsiteX147" fmla="*/ 1935480 w 2969260"/>
              <a:gd name="connsiteY147" fmla="*/ 81280 h 182880"/>
              <a:gd name="connsiteX148" fmla="*/ 1955800 w 2969260"/>
              <a:gd name="connsiteY148" fmla="*/ 66040 h 182880"/>
              <a:gd name="connsiteX149" fmla="*/ 1981200 w 2969260"/>
              <a:gd name="connsiteY149" fmla="*/ 45720 h 182880"/>
              <a:gd name="connsiteX150" fmla="*/ 2011680 w 2969260"/>
              <a:gd name="connsiteY150" fmla="*/ 22860 h 182880"/>
              <a:gd name="connsiteX151" fmla="*/ 2024380 w 2969260"/>
              <a:gd name="connsiteY151" fmla="*/ 17780 h 182880"/>
              <a:gd name="connsiteX152" fmla="*/ 2026920 w 2969260"/>
              <a:gd name="connsiteY152" fmla="*/ 73660 h 182880"/>
              <a:gd name="connsiteX153" fmla="*/ 2001520 w 2969260"/>
              <a:gd name="connsiteY153" fmla="*/ 129540 h 182880"/>
              <a:gd name="connsiteX154" fmla="*/ 2042160 w 2969260"/>
              <a:gd name="connsiteY154" fmla="*/ 109220 h 182880"/>
              <a:gd name="connsiteX155" fmla="*/ 2098040 w 2969260"/>
              <a:gd name="connsiteY155" fmla="*/ 33020 h 182880"/>
              <a:gd name="connsiteX156" fmla="*/ 2125980 w 2969260"/>
              <a:gd name="connsiteY156" fmla="*/ 0 h 182880"/>
              <a:gd name="connsiteX157" fmla="*/ 2118360 w 2969260"/>
              <a:gd name="connsiteY157" fmla="*/ 60960 h 182880"/>
              <a:gd name="connsiteX158" fmla="*/ 2098040 w 2969260"/>
              <a:gd name="connsiteY158" fmla="*/ 101600 h 182880"/>
              <a:gd name="connsiteX159" fmla="*/ 2164080 w 2969260"/>
              <a:gd name="connsiteY159" fmla="*/ 93980 h 182880"/>
              <a:gd name="connsiteX160" fmla="*/ 2207260 w 2969260"/>
              <a:gd name="connsiteY160" fmla="*/ 66040 h 182880"/>
              <a:gd name="connsiteX161" fmla="*/ 2268220 w 2969260"/>
              <a:gd name="connsiteY161" fmla="*/ 20320 h 182880"/>
              <a:gd name="connsiteX162" fmla="*/ 2278380 w 2969260"/>
              <a:gd name="connsiteY162" fmla="*/ 12700 h 182880"/>
              <a:gd name="connsiteX163" fmla="*/ 2258060 w 2969260"/>
              <a:gd name="connsiteY163" fmla="*/ 124460 h 182880"/>
              <a:gd name="connsiteX164" fmla="*/ 2247900 w 2969260"/>
              <a:gd name="connsiteY164" fmla="*/ 147320 h 182880"/>
              <a:gd name="connsiteX165" fmla="*/ 2250440 w 2969260"/>
              <a:gd name="connsiteY165" fmla="*/ 167640 h 182880"/>
              <a:gd name="connsiteX166" fmla="*/ 2268220 w 2969260"/>
              <a:gd name="connsiteY166" fmla="*/ 165100 h 182880"/>
              <a:gd name="connsiteX167" fmla="*/ 2321560 w 2969260"/>
              <a:gd name="connsiteY167" fmla="*/ 142240 h 182880"/>
              <a:gd name="connsiteX168" fmla="*/ 2379980 w 2969260"/>
              <a:gd name="connsiteY168" fmla="*/ 106680 h 182880"/>
              <a:gd name="connsiteX169" fmla="*/ 2466340 w 2969260"/>
              <a:gd name="connsiteY169" fmla="*/ 43180 h 182880"/>
              <a:gd name="connsiteX170" fmla="*/ 2471420 w 2969260"/>
              <a:gd name="connsiteY170" fmla="*/ 124460 h 182880"/>
              <a:gd name="connsiteX171" fmla="*/ 2468880 w 2969260"/>
              <a:gd name="connsiteY171" fmla="*/ 144780 h 182880"/>
              <a:gd name="connsiteX172" fmla="*/ 2496820 w 2969260"/>
              <a:gd name="connsiteY172" fmla="*/ 152400 h 182880"/>
              <a:gd name="connsiteX173" fmla="*/ 2595880 w 2969260"/>
              <a:gd name="connsiteY173" fmla="*/ 81280 h 182880"/>
              <a:gd name="connsiteX174" fmla="*/ 2641600 w 2969260"/>
              <a:gd name="connsiteY174" fmla="*/ 48260 h 182880"/>
              <a:gd name="connsiteX175" fmla="*/ 2631440 w 2969260"/>
              <a:gd name="connsiteY175" fmla="*/ 96520 h 182880"/>
              <a:gd name="connsiteX176" fmla="*/ 2623820 w 2969260"/>
              <a:gd name="connsiteY176" fmla="*/ 116840 h 182880"/>
              <a:gd name="connsiteX177" fmla="*/ 2631440 w 2969260"/>
              <a:gd name="connsiteY177" fmla="*/ 134620 h 182880"/>
              <a:gd name="connsiteX178" fmla="*/ 2667000 w 2969260"/>
              <a:gd name="connsiteY178" fmla="*/ 116840 h 182880"/>
              <a:gd name="connsiteX179" fmla="*/ 2694940 w 2969260"/>
              <a:gd name="connsiteY179" fmla="*/ 104140 h 182880"/>
              <a:gd name="connsiteX180" fmla="*/ 2748280 w 2969260"/>
              <a:gd name="connsiteY180" fmla="*/ 68580 h 182880"/>
              <a:gd name="connsiteX181" fmla="*/ 2786380 w 2969260"/>
              <a:gd name="connsiteY181" fmla="*/ 30480 h 182880"/>
              <a:gd name="connsiteX182" fmla="*/ 2776220 w 2969260"/>
              <a:gd name="connsiteY182" fmla="*/ 76200 h 182880"/>
              <a:gd name="connsiteX183" fmla="*/ 2766060 w 2969260"/>
              <a:gd name="connsiteY183" fmla="*/ 91440 h 182880"/>
              <a:gd name="connsiteX184" fmla="*/ 2760980 w 2969260"/>
              <a:gd name="connsiteY184" fmla="*/ 101600 h 182880"/>
              <a:gd name="connsiteX185" fmla="*/ 2758440 w 2969260"/>
              <a:gd name="connsiteY185" fmla="*/ 114300 h 182880"/>
              <a:gd name="connsiteX186" fmla="*/ 2771140 w 2969260"/>
              <a:gd name="connsiteY186" fmla="*/ 111760 h 182880"/>
              <a:gd name="connsiteX187" fmla="*/ 2806700 w 2969260"/>
              <a:gd name="connsiteY187" fmla="*/ 83820 h 182880"/>
              <a:gd name="connsiteX188" fmla="*/ 2824480 w 2969260"/>
              <a:gd name="connsiteY188" fmla="*/ 76200 h 182880"/>
              <a:gd name="connsiteX189" fmla="*/ 2844800 w 2969260"/>
              <a:gd name="connsiteY189" fmla="*/ 63500 h 182880"/>
              <a:gd name="connsiteX190" fmla="*/ 2870200 w 2969260"/>
              <a:gd name="connsiteY190" fmla="*/ 45720 h 182880"/>
              <a:gd name="connsiteX191" fmla="*/ 2865120 w 2969260"/>
              <a:gd name="connsiteY191" fmla="*/ 68580 h 182880"/>
              <a:gd name="connsiteX192" fmla="*/ 2842260 w 2969260"/>
              <a:gd name="connsiteY192" fmla="*/ 109220 h 182880"/>
              <a:gd name="connsiteX193" fmla="*/ 2844800 w 2969260"/>
              <a:gd name="connsiteY193" fmla="*/ 139700 h 182880"/>
              <a:gd name="connsiteX194" fmla="*/ 2900680 w 2969260"/>
              <a:gd name="connsiteY194" fmla="*/ 111760 h 182880"/>
              <a:gd name="connsiteX195" fmla="*/ 2923540 w 2969260"/>
              <a:gd name="connsiteY195" fmla="*/ 88900 h 182880"/>
              <a:gd name="connsiteX196" fmla="*/ 2933700 w 2969260"/>
              <a:gd name="connsiteY196" fmla="*/ 78740 h 182880"/>
              <a:gd name="connsiteX197" fmla="*/ 2926080 w 2969260"/>
              <a:gd name="connsiteY197" fmla="*/ 127000 h 182880"/>
              <a:gd name="connsiteX198" fmla="*/ 2915920 w 2969260"/>
              <a:gd name="connsiteY198" fmla="*/ 147320 h 182880"/>
              <a:gd name="connsiteX199" fmla="*/ 2913380 w 2969260"/>
              <a:gd name="connsiteY199" fmla="*/ 154940 h 182880"/>
              <a:gd name="connsiteX200" fmla="*/ 2936240 w 2969260"/>
              <a:gd name="connsiteY200" fmla="*/ 149860 h 182880"/>
              <a:gd name="connsiteX201" fmla="*/ 2951480 w 2969260"/>
              <a:gd name="connsiteY201" fmla="*/ 139700 h 182880"/>
              <a:gd name="connsiteX202" fmla="*/ 2966720 w 2969260"/>
              <a:gd name="connsiteY202" fmla="*/ 121920 h 182880"/>
              <a:gd name="connsiteX203" fmla="*/ 2969260 w 2969260"/>
              <a:gd name="connsiteY203" fmla="*/ 12954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969260" h="182880">
                <a:moveTo>
                  <a:pt x="170180" y="43180"/>
                </a:moveTo>
                <a:cubicBezTo>
                  <a:pt x="162560" y="45720"/>
                  <a:pt x="154599" y="47403"/>
                  <a:pt x="147320" y="50800"/>
                </a:cubicBezTo>
                <a:cubicBezTo>
                  <a:pt x="141787" y="53382"/>
                  <a:pt x="137315" y="57819"/>
                  <a:pt x="132080" y="60960"/>
                </a:cubicBezTo>
                <a:cubicBezTo>
                  <a:pt x="122593" y="66652"/>
                  <a:pt x="122095" y="65996"/>
                  <a:pt x="111760" y="68580"/>
                </a:cubicBezTo>
                <a:cubicBezTo>
                  <a:pt x="106680" y="71967"/>
                  <a:pt x="101755" y="75599"/>
                  <a:pt x="96520" y="78740"/>
                </a:cubicBezTo>
                <a:cubicBezTo>
                  <a:pt x="88673" y="83448"/>
                  <a:pt x="86623" y="83732"/>
                  <a:pt x="78740" y="86360"/>
                </a:cubicBezTo>
                <a:cubicBezTo>
                  <a:pt x="72813" y="90593"/>
                  <a:pt x="66555" y="94397"/>
                  <a:pt x="60960" y="99060"/>
                </a:cubicBezTo>
                <a:cubicBezTo>
                  <a:pt x="41502" y="115275"/>
                  <a:pt x="56115" y="109142"/>
                  <a:pt x="40640" y="114300"/>
                </a:cubicBezTo>
                <a:cubicBezTo>
                  <a:pt x="35560" y="118533"/>
                  <a:pt x="30564" y="122869"/>
                  <a:pt x="25400" y="127000"/>
                </a:cubicBezTo>
                <a:cubicBezTo>
                  <a:pt x="22094" y="129645"/>
                  <a:pt x="18233" y="131627"/>
                  <a:pt x="15240" y="134620"/>
                </a:cubicBezTo>
                <a:cubicBezTo>
                  <a:pt x="5846" y="144014"/>
                  <a:pt x="5317" y="146845"/>
                  <a:pt x="0" y="157480"/>
                </a:cubicBezTo>
                <a:cubicBezTo>
                  <a:pt x="13503" y="177734"/>
                  <a:pt x="2463" y="166062"/>
                  <a:pt x="50800" y="160020"/>
                </a:cubicBezTo>
                <a:cubicBezTo>
                  <a:pt x="62681" y="158535"/>
                  <a:pt x="74533" y="156807"/>
                  <a:pt x="86360" y="154940"/>
                </a:cubicBezTo>
                <a:cubicBezTo>
                  <a:pt x="90624" y="154267"/>
                  <a:pt x="94786" y="153011"/>
                  <a:pt x="99060" y="152400"/>
                </a:cubicBezTo>
                <a:cubicBezTo>
                  <a:pt x="106650" y="151316"/>
                  <a:pt x="114336" y="150984"/>
                  <a:pt x="121920" y="149860"/>
                </a:cubicBezTo>
                <a:cubicBezTo>
                  <a:pt x="137203" y="147596"/>
                  <a:pt x="152345" y="144425"/>
                  <a:pt x="167640" y="142240"/>
                </a:cubicBezTo>
                <a:cubicBezTo>
                  <a:pt x="188876" y="139206"/>
                  <a:pt x="179612" y="141152"/>
                  <a:pt x="195580" y="137160"/>
                </a:cubicBezTo>
                <a:cubicBezTo>
                  <a:pt x="199813" y="134620"/>
                  <a:pt x="203864" y="131748"/>
                  <a:pt x="208280" y="129540"/>
                </a:cubicBezTo>
                <a:cubicBezTo>
                  <a:pt x="213487" y="126937"/>
                  <a:pt x="223770" y="125426"/>
                  <a:pt x="228600" y="124460"/>
                </a:cubicBezTo>
                <a:cubicBezTo>
                  <a:pt x="233680" y="121920"/>
                  <a:pt x="238650" y="119147"/>
                  <a:pt x="243840" y="116840"/>
                </a:cubicBezTo>
                <a:cubicBezTo>
                  <a:pt x="257354" y="110834"/>
                  <a:pt x="245810" y="118706"/>
                  <a:pt x="261620" y="109220"/>
                </a:cubicBezTo>
                <a:cubicBezTo>
                  <a:pt x="275555" y="100859"/>
                  <a:pt x="280833" y="94349"/>
                  <a:pt x="297180" y="88900"/>
                </a:cubicBezTo>
                <a:cubicBezTo>
                  <a:pt x="305558" y="86107"/>
                  <a:pt x="308388" y="85330"/>
                  <a:pt x="317500" y="81280"/>
                </a:cubicBezTo>
                <a:cubicBezTo>
                  <a:pt x="334577" y="73690"/>
                  <a:pt x="320488" y="77993"/>
                  <a:pt x="337820" y="73660"/>
                </a:cubicBezTo>
                <a:cubicBezTo>
                  <a:pt x="340360" y="71967"/>
                  <a:pt x="342387" y="68580"/>
                  <a:pt x="345440" y="68580"/>
                </a:cubicBezTo>
                <a:cubicBezTo>
                  <a:pt x="362213" y="68580"/>
                  <a:pt x="365724" y="74043"/>
                  <a:pt x="353060" y="81280"/>
                </a:cubicBezTo>
                <a:cubicBezTo>
                  <a:pt x="350029" y="83012"/>
                  <a:pt x="346287" y="82973"/>
                  <a:pt x="342900" y="83820"/>
                </a:cubicBezTo>
                <a:cubicBezTo>
                  <a:pt x="318742" y="101938"/>
                  <a:pt x="349211" y="80034"/>
                  <a:pt x="317500" y="99060"/>
                </a:cubicBezTo>
                <a:cubicBezTo>
                  <a:pt x="313870" y="101238"/>
                  <a:pt x="310912" y="104407"/>
                  <a:pt x="307340" y="106680"/>
                </a:cubicBezTo>
                <a:cubicBezTo>
                  <a:pt x="301581" y="110345"/>
                  <a:pt x="295094" y="112843"/>
                  <a:pt x="289560" y="116840"/>
                </a:cubicBezTo>
                <a:cubicBezTo>
                  <a:pt x="279805" y="123885"/>
                  <a:pt x="261620" y="139700"/>
                  <a:pt x="261620" y="139700"/>
                </a:cubicBezTo>
                <a:cubicBezTo>
                  <a:pt x="260773" y="143087"/>
                  <a:pt x="260455" y="146651"/>
                  <a:pt x="259080" y="149860"/>
                </a:cubicBezTo>
                <a:cubicBezTo>
                  <a:pt x="257877" y="152666"/>
                  <a:pt x="254432" y="154458"/>
                  <a:pt x="254000" y="157480"/>
                </a:cubicBezTo>
                <a:cubicBezTo>
                  <a:pt x="253506" y="160936"/>
                  <a:pt x="255693" y="164253"/>
                  <a:pt x="256540" y="167640"/>
                </a:cubicBezTo>
                <a:cubicBezTo>
                  <a:pt x="263313" y="166793"/>
                  <a:pt x="270409" y="167333"/>
                  <a:pt x="276860" y="165100"/>
                </a:cubicBezTo>
                <a:cubicBezTo>
                  <a:pt x="331555" y="146167"/>
                  <a:pt x="307474" y="150304"/>
                  <a:pt x="345440" y="132080"/>
                </a:cubicBezTo>
                <a:cubicBezTo>
                  <a:pt x="358770" y="125681"/>
                  <a:pt x="373777" y="122502"/>
                  <a:pt x="386080" y="114300"/>
                </a:cubicBezTo>
                <a:cubicBezTo>
                  <a:pt x="406046" y="100990"/>
                  <a:pt x="395859" y="106870"/>
                  <a:pt x="416560" y="96520"/>
                </a:cubicBezTo>
                <a:cubicBezTo>
                  <a:pt x="426540" y="81550"/>
                  <a:pt x="415962" y="96338"/>
                  <a:pt x="431800" y="78740"/>
                </a:cubicBezTo>
                <a:cubicBezTo>
                  <a:pt x="436224" y="73825"/>
                  <a:pt x="440267" y="68580"/>
                  <a:pt x="444500" y="63500"/>
                </a:cubicBezTo>
                <a:cubicBezTo>
                  <a:pt x="445347" y="67733"/>
                  <a:pt x="447399" y="71898"/>
                  <a:pt x="447040" y="76200"/>
                </a:cubicBezTo>
                <a:cubicBezTo>
                  <a:pt x="446362" y="84337"/>
                  <a:pt x="439223" y="102384"/>
                  <a:pt x="434340" y="109220"/>
                </a:cubicBezTo>
                <a:cubicBezTo>
                  <a:pt x="429109" y="116544"/>
                  <a:pt x="422322" y="122626"/>
                  <a:pt x="416560" y="129540"/>
                </a:cubicBezTo>
                <a:cubicBezTo>
                  <a:pt x="410292" y="137062"/>
                  <a:pt x="404056" y="147026"/>
                  <a:pt x="398780" y="154940"/>
                </a:cubicBezTo>
                <a:cubicBezTo>
                  <a:pt x="397933" y="158327"/>
                  <a:pt x="397801" y="161978"/>
                  <a:pt x="396240" y="165100"/>
                </a:cubicBezTo>
                <a:cubicBezTo>
                  <a:pt x="394347" y="168886"/>
                  <a:pt x="389783" y="171190"/>
                  <a:pt x="388620" y="175260"/>
                </a:cubicBezTo>
                <a:cubicBezTo>
                  <a:pt x="387884" y="177834"/>
                  <a:pt x="390313" y="180340"/>
                  <a:pt x="391160" y="182880"/>
                </a:cubicBezTo>
                <a:cubicBezTo>
                  <a:pt x="421414" y="160190"/>
                  <a:pt x="382946" y="186987"/>
                  <a:pt x="411480" y="172720"/>
                </a:cubicBezTo>
                <a:cubicBezTo>
                  <a:pt x="436470" y="160225"/>
                  <a:pt x="404435" y="167968"/>
                  <a:pt x="436880" y="162560"/>
                </a:cubicBezTo>
                <a:cubicBezTo>
                  <a:pt x="454712" y="144728"/>
                  <a:pt x="438171" y="157980"/>
                  <a:pt x="464820" y="147320"/>
                </a:cubicBezTo>
                <a:cubicBezTo>
                  <a:pt x="482640" y="140192"/>
                  <a:pt x="491769" y="132741"/>
                  <a:pt x="508000" y="121920"/>
                </a:cubicBezTo>
                <a:cubicBezTo>
                  <a:pt x="515620" y="116840"/>
                  <a:pt x="524384" y="113156"/>
                  <a:pt x="530860" y="106680"/>
                </a:cubicBezTo>
                <a:cubicBezTo>
                  <a:pt x="534247" y="103293"/>
                  <a:pt x="537188" y="99394"/>
                  <a:pt x="541020" y="96520"/>
                </a:cubicBezTo>
                <a:cubicBezTo>
                  <a:pt x="547410" y="91728"/>
                  <a:pt x="561340" y="83820"/>
                  <a:pt x="561340" y="83820"/>
                </a:cubicBezTo>
                <a:cubicBezTo>
                  <a:pt x="558800" y="88900"/>
                  <a:pt x="557268" y="94625"/>
                  <a:pt x="553720" y="99060"/>
                </a:cubicBezTo>
                <a:cubicBezTo>
                  <a:pt x="550333" y="103293"/>
                  <a:pt x="544853" y="105387"/>
                  <a:pt x="541020" y="109220"/>
                </a:cubicBezTo>
                <a:cubicBezTo>
                  <a:pt x="537187" y="113053"/>
                  <a:pt x="534507" y="117909"/>
                  <a:pt x="530860" y="121920"/>
                </a:cubicBezTo>
                <a:cubicBezTo>
                  <a:pt x="504812" y="150573"/>
                  <a:pt x="524535" y="125273"/>
                  <a:pt x="508000" y="147320"/>
                </a:cubicBezTo>
                <a:cubicBezTo>
                  <a:pt x="512233" y="149013"/>
                  <a:pt x="516203" y="153150"/>
                  <a:pt x="520700" y="152400"/>
                </a:cubicBezTo>
                <a:cubicBezTo>
                  <a:pt x="564700" y="145067"/>
                  <a:pt x="542321" y="141967"/>
                  <a:pt x="571500" y="124460"/>
                </a:cubicBezTo>
                <a:cubicBezTo>
                  <a:pt x="581895" y="118223"/>
                  <a:pt x="593898" y="115062"/>
                  <a:pt x="604520" y="109220"/>
                </a:cubicBezTo>
                <a:cubicBezTo>
                  <a:pt x="610902" y="105710"/>
                  <a:pt x="616240" y="100560"/>
                  <a:pt x="622300" y="96520"/>
                </a:cubicBezTo>
                <a:cubicBezTo>
                  <a:pt x="628946" y="92089"/>
                  <a:pt x="635561" y="87557"/>
                  <a:pt x="642620" y="83820"/>
                </a:cubicBezTo>
                <a:cubicBezTo>
                  <a:pt x="649990" y="79918"/>
                  <a:pt x="658330" y="77950"/>
                  <a:pt x="665480" y="73660"/>
                </a:cubicBezTo>
                <a:cubicBezTo>
                  <a:pt x="671150" y="70258"/>
                  <a:pt x="675218" y="64628"/>
                  <a:pt x="680720" y="60960"/>
                </a:cubicBezTo>
                <a:cubicBezTo>
                  <a:pt x="687973" y="56125"/>
                  <a:pt x="695665" y="51913"/>
                  <a:pt x="703580" y="48260"/>
                </a:cubicBezTo>
                <a:cubicBezTo>
                  <a:pt x="706750" y="46797"/>
                  <a:pt x="710428" y="46824"/>
                  <a:pt x="713740" y="45720"/>
                </a:cubicBezTo>
                <a:cubicBezTo>
                  <a:pt x="718065" y="44278"/>
                  <a:pt x="722362" y="42679"/>
                  <a:pt x="726440" y="40640"/>
                </a:cubicBezTo>
                <a:cubicBezTo>
                  <a:pt x="746135" y="30792"/>
                  <a:pt x="722527" y="39404"/>
                  <a:pt x="741680" y="33020"/>
                </a:cubicBezTo>
                <a:cubicBezTo>
                  <a:pt x="740833" y="40640"/>
                  <a:pt x="740864" y="48409"/>
                  <a:pt x="739140" y="55880"/>
                </a:cubicBezTo>
                <a:cubicBezTo>
                  <a:pt x="736268" y="68324"/>
                  <a:pt x="729012" y="68218"/>
                  <a:pt x="721360" y="78740"/>
                </a:cubicBezTo>
                <a:cubicBezTo>
                  <a:pt x="718019" y="83333"/>
                  <a:pt x="716890" y="89254"/>
                  <a:pt x="713740" y="93980"/>
                </a:cubicBezTo>
                <a:cubicBezTo>
                  <a:pt x="704284" y="108164"/>
                  <a:pt x="701146" y="107974"/>
                  <a:pt x="690880" y="119380"/>
                </a:cubicBezTo>
                <a:cubicBezTo>
                  <a:pt x="686456" y="124295"/>
                  <a:pt x="681926" y="129171"/>
                  <a:pt x="678180" y="134620"/>
                </a:cubicBezTo>
                <a:cubicBezTo>
                  <a:pt x="672586" y="142756"/>
                  <a:pt x="662940" y="160020"/>
                  <a:pt x="662940" y="160020"/>
                </a:cubicBezTo>
                <a:cubicBezTo>
                  <a:pt x="668020" y="160867"/>
                  <a:pt x="673130" y="163570"/>
                  <a:pt x="678180" y="162560"/>
                </a:cubicBezTo>
                <a:cubicBezTo>
                  <a:pt x="684522" y="161292"/>
                  <a:pt x="730223" y="137732"/>
                  <a:pt x="731520" y="137160"/>
                </a:cubicBezTo>
                <a:cubicBezTo>
                  <a:pt x="776996" y="117097"/>
                  <a:pt x="784328" y="118154"/>
                  <a:pt x="822960" y="96520"/>
                </a:cubicBezTo>
                <a:cubicBezTo>
                  <a:pt x="832592" y="91126"/>
                  <a:pt x="841209" y="84026"/>
                  <a:pt x="850900" y="78740"/>
                </a:cubicBezTo>
                <a:cubicBezTo>
                  <a:pt x="859881" y="73841"/>
                  <a:pt x="869617" y="70467"/>
                  <a:pt x="878840" y="66040"/>
                </a:cubicBezTo>
                <a:cubicBezTo>
                  <a:pt x="890787" y="60305"/>
                  <a:pt x="902547" y="54187"/>
                  <a:pt x="914400" y="48260"/>
                </a:cubicBezTo>
                <a:cubicBezTo>
                  <a:pt x="932035" y="39443"/>
                  <a:pt x="924252" y="42436"/>
                  <a:pt x="937260" y="38100"/>
                </a:cubicBezTo>
                <a:cubicBezTo>
                  <a:pt x="936617" y="41316"/>
                  <a:pt x="934583" y="54214"/>
                  <a:pt x="932180" y="58420"/>
                </a:cubicBezTo>
                <a:cubicBezTo>
                  <a:pt x="930080" y="62096"/>
                  <a:pt x="927021" y="65135"/>
                  <a:pt x="924560" y="68580"/>
                </a:cubicBezTo>
                <a:cubicBezTo>
                  <a:pt x="914527" y="82626"/>
                  <a:pt x="918021" y="83009"/>
                  <a:pt x="896620" y="99060"/>
                </a:cubicBezTo>
                <a:cubicBezTo>
                  <a:pt x="873278" y="116567"/>
                  <a:pt x="902040" y="94724"/>
                  <a:pt x="871220" y="119380"/>
                </a:cubicBezTo>
                <a:cubicBezTo>
                  <a:pt x="867914" y="122025"/>
                  <a:pt x="864224" y="124188"/>
                  <a:pt x="861060" y="127000"/>
                </a:cubicBezTo>
                <a:cubicBezTo>
                  <a:pt x="856585" y="130977"/>
                  <a:pt x="852593" y="135467"/>
                  <a:pt x="848360" y="139700"/>
                </a:cubicBezTo>
                <a:cubicBezTo>
                  <a:pt x="897206" y="146678"/>
                  <a:pt x="823141" y="139156"/>
                  <a:pt x="922020" y="119380"/>
                </a:cubicBezTo>
                <a:lnTo>
                  <a:pt x="960120" y="111760"/>
                </a:lnTo>
                <a:cubicBezTo>
                  <a:pt x="971973" y="106680"/>
                  <a:pt x="983560" y="100927"/>
                  <a:pt x="995680" y="96520"/>
                </a:cubicBezTo>
                <a:cubicBezTo>
                  <a:pt x="1011534" y="90755"/>
                  <a:pt x="1027936" y="86615"/>
                  <a:pt x="1043940" y="81280"/>
                </a:cubicBezTo>
                <a:cubicBezTo>
                  <a:pt x="1055881" y="77300"/>
                  <a:pt x="1067559" y="72560"/>
                  <a:pt x="1079500" y="68580"/>
                </a:cubicBezTo>
                <a:cubicBezTo>
                  <a:pt x="1087886" y="65785"/>
                  <a:pt x="1096640" y="64107"/>
                  <a:pt x="1104900" y="60960"/>
                </a:cubicBezTo>
                <a:cubicBezTo>
                  <a:pt x="1153506" y="42444"/>
                  <a:pt x="1116948" y="52233"/>
                  <a:pt x="1143000" y="45720"/>
                </a:cubicBezTo>
                <a:cubicBezTo>
                  <a:pt x="1145540" y="44027"/>
                  <a:pt x="1147786" y="39506"/>
                  <a:pt x="1150620" y="40640"/>
                </a:cubicBezTo>
                <a:cubicBezTo>
                  <a:pt x="1157621" y="43440"/>
                  <a:pt x="1156287" y="56791"/>
                  <a:pt x="1153160" y="60960"/>
                </a:cubicBezTo>
                <a:cubicBezTo>
                  <a:pt x="1149907" y="65297"/>
                  <a:pt x="1144293" y="67287"/>
                  <a:pt x="1140460" y="71120"/>
                </a:cubicBezTo>
                <a:cubicBezTo>
                  <a:pt x="1135784" y="75796"/>
                  <a:pt x="1131820" y="81140"/>
                  <a:pt x="1127760" y="86360"/>
                </a:cubicBezTo>
                <a:cubicBezTo>
                  <a:pt x="1125886" y="88770"/>
                  <a:pt x="1124757" y="91743"/>
                  <a:pt x="1122680" y="93980"/>
                </a:cubicBezTo>
                <a:cubicBezTo>
                  <a:pt x="1113718" y="103632"/>
                  <a:pt x="1102046" y="110961"/>
                  <a:pt x="1094740" y="121920"/>
                </a:cubicBezTo>
                <a:cubicBezTo>
                  <a:pt x="1091353" y="127000"/>
                  <a:pt x="1078968" y="134755"/>
                  <a:pt x="1084580" y="137160"/>
                </a:cubicBezTo>
                <a:cubicBezTo>
                  <a:pt x="1091279" y="140031"/>
                  <a:pt x="1139935" y="117989"/>
                  <a:pt x="1143000" y="116840"/>
                </a:cubicBezTo>
                <a:cubicBezTo>
                  <a:pt x="1209811" y="91786"/>
                  <a:pt x="1134067" y="127812"/>
                  <a:pt x="1239520" y="73660"/>
                </a:cubicBezTo>
                <a:cubicBezTo>
                  <a:pt x="1248957" y="68814"/>
                  <a:pt x="1258633" y="64305"/>
                  <a:pt x="1267460" y="58420"/>
                </a:cubicBezTo>
                <a:cubicBezTo>
                  <a:pt x="1275080" y="53340"/>
                  <a:pt x="1282239" y="47490"/>
                  <a:pt x="1290320" y="43180"/>
                </a:cubicBezTo>
                <a:cubicBezTo>
                  <a:pt x="1295045" y="40660"/>
                  <a:pt x="1300480" y="39793"/>
                  <a:pt x="1305560" y="38100"/>
                </a:cubicBezTo>
                <a:cubicBezTo>
                  <a:pt x="1322351" y="25506"/>
                  <a:pt x="1324093" y="20204"/>
                  <a:pt x="1313180" y="66040"/>
                </a:cubicBezTo>
                <a:cubicBezTo>
                  <a:pt x="1311599" y="72680"/>
                  <a:pt x="1305709" y="77546"/>
                  <a:pt x="1303020" y="83820"/>
                </a:cubicBezTo>
                <a:cubicBezTo>
                  <a:pt x="1288952" y="116646"/>
                  <a:pt x="1310011" y="86828"/>
                  <a:pt x="1285240" y="121920"/>
                </a:cubicBezTo>
                <a:cubicBezTo>
                  <a:pt x="1279673" y="129807"/>
                  <a:pt x="1274286" y="137954"/>
                  <a:pt x="1267460" y="144780"/>
                </a:cubicBezTo>
                <a:cubicBezTo>
                  <a:pt x="1263227" y="149013"/>
                  <a:pt x="1249971" y="153888"/>
                  <a:pt x="1254760" y="157480"/>
                </a:cubicBezTo>
                <a:cubicBezTo>
                  <a:pt x="1261005" y="162164"/>
                  <a:pt x="1270000" y="154093"/>
                  <a:pt x="1277620" y="152400"/>
                </a:cubicBezTo>
                <a:cubicBezTo>
                  <a:pt x="1282700" y="149013"/>
                  <a:pt x="1287258" y="144668"/>
                  <a:pt x="1292860" y="142240"/>
                </a:cubicBezTo>
                <a:cubicBezTo>
                  <a:pt x="1312773" y="133611"/>
                  <a:pt x="1333788" y="127727"/>
                  <a:pt x="1353820" y="119380"/>
                </a:cubicBezTo>
                <a:cubicBezTo>
                  <a:pt x="1363980" y="115147"/>
                  <a:pt x="1374542" y="111771"/>
                  <a:pt x="1384300" y="106680"/>
                </a:cubicBezTo>
                <a:cubicBezTo>
                  <a:pt x="1394087" y="101574"/>
                  <a:pt x="1402590" y="94261"/>
                  <a:pt x="1412240" y="88900"/>
                </a:cubicBezTo>
                <a:cubicBezTo>
                  <a:pt x="1425480" y="81545"/>
                  <a:pt x="1441245" y="78276"/>
                  <a:pt x="1452880" y="68580"/>
                </a:cubicBezTo>
                <a:cubicBezTo>
                  <a:pt x="1471623" y="52961"/>
                  <a:pt x="1461980" y="58336"/>
                  <a:pt x="1480820" y="50800"/>
                </a:cubicBezTo>
                <a:cubicBezTo>
                  <a:pt x="1479973" y="60113"/>
                  <a:pt x="1479603" y="69482"/>
                  <a:pt x="1478280" y="78740"/>
                </a:cubicBezTo>
                <a:cubicBezTo>
                  <a:pt x="1477901" y="81390"/>
                  <a:pt x="1477323" y="84201"/>
                  <a:pt x="1475740" y="86360"/>
                </a:cubicBezTo>
                <a:cubicBezTo>
                  <a:pt x="1467919" y="97025"/>
                  <a:pt x="1456255" y="105011"/>
                  <a:pt x="1450340" y="116840"/>
                </a:cubicBezTo>
                <a:cubicBezTo>
                  <a:pt x="1439763" y="137995"/>
                  <a:pt x="1446356" y="127717"/>
                  <a:pt x="1430020" y="147320"/>
                </a:cubicBezTo>
                <a:cubicBezTo>
                  <a:pt x="1428327" y="152400"/>
                  <a:pt x="1427115" y="157667"/>
                  <a:pt x="1424940" y="162560"/>
                </a:cubicBezTo>
                <a:cubicBezTo>
                  <a:pt x="1423700" y="165350"/>
                  <a:pt x="1416807" y="170180"/>
                  <a:pt x="1419860" y="170180"/>
                </a:cubicBezTo>
                <a:cubicBezTo>
                  <a:pt x="1434003" y="170180"/>
                  <a:pt x="1476941" y="154715"/>
                  <a:pt x="1488440" y="149860"/>
                </a:cubicBezTo>
                <a:cubicBezTo>
                  <a:pt x="1512884" y="139539"/>
                  <a:pt x="1600587" y="99893"/>
                  <a:pt x="1628140" y="83820"/>
                </a:cubicBezTo>
                <a:cubicBezTo>
                  <a:pt x="1636342" y="79035"/>
                  <a:pt x="1663134" y="64222"/>
                  <a:pt x="1673860" y="55880"/>
                </a:cubicBezTo>
                <a:cubicBezTo>
                  <a:pt x="1688130" y="44781"/>
                  <a:pt x="1674527" y="50578"/>
                  <a:pt x="1689100" y="45720"/>
                </a:cubicBezTo>
                <a:cubicBezTo>
                  <a:pt x="1685889" y="58565"/>
                  <a:pt x="1683799" y="69134"/>
                  <a:pt x="1678940" y="81280"/>
                </a:cubicBezTo>
                <a:cubicBezTo>
                  <a:pt x="1677534" y="84796"/>
                  <a:pt x="1676258" y="88509"/>
                  <a:pt x="1673860" y="91440"/>
                </a:cubicBezTo>
                <a:cubicBezTo>
                  <a:pt x="1668552" y="97927"/>
                  <a:pt x="1661446" y="102781"/>
                  <a:pt x="1656080" y="109220"/>
                </a:cubicBezTo>
                <a:cubicBezTo>
                  <a:pt x="1652919" y="113013"/>
                  <a:pt x="1651198" y="117812"/>
                  <a:pt x="1648460" y="121920"/>
                </a:cubicBezTo>
                <a:cubicBezTo>
                  <a:pt x="1646159" y="125372"/>
                  <a:pt x="1638032" y="135156"/>
                  <a:pt x="1635760" y="139700"/>
                </a:cubicBezTo>
                <a:cubicBezTo>
                  <a:pt x="1633721" y="143778"/>
                  <a:pt x="1632373" y="148167"/>
                  <a:pt x="1630680" y="152400"/>
                </a:cubicBezTo>
                <a:cubicBezTo>
                  <a:pt x="1633220" y="154093"/>
                  <a:pt x="1635247" y="157480"/>
                  <a:pt x="1638300" y="157480"/>
                </a:cubicBezTo>
                <a:cubicBezTo>
                  <a:pt x="1662937" y="157480"/>
                  <a:pt x="1682864" y="150905"/>
                  <a:pt x="1704340" y="139700"/>
                </a:cubicBezTo>
                <a:cubicBezTo>
                  <a:pt x="1714127" y="134594"/>
                  <a:pt x="1722493" y="127026"/>
                  <a:pt x="1732280" y="121920"/>
                </a:cubicBezTo>
                <a:cubicBezTo>
                  <a:pt x="1788241" y="92723"/>
                  <a:pt x="1737710" y="124403"/>
                  <a:pt x="1790700" y="99060"/>
                </a:cubicBezTo>
                <a:cubicBezTo>
                  <a:pt x="1830968" y="79801"/>
                  <a:pt x="1810706" y="85723"/>
                  <a:pt x="1844040" y="63500"/>
                </a:cubicBezTo>
                <a:cubicBezTo>
                  <a:pt x="1851293" y="58665"/>
                  <a:pt x="1859567" y="55514"/>
                  <a:pt x="1866900" y="50800"/>
                </a:cubicBezTo>
                <a:cubicBezTo>
                  <a:pt x="1871460" y="47868"/>
                  <a:pt x="1875263" y="43893"/>
                  <a:pt x="1879600" y="40640"/>
                </a:cubicBezTo>
                <a:cubicBezTo>
                  <a:pt x="1882042" y="38808"/>
                  <a:pt x="1884680" y="37253"/>
                  <a:pt x="1887220" y="35560"/>
                </a:cubicBezTo>
                <a:cubicBezTo>
                  <a:pt x="1872653" y="108397"/>
                  <a:pt x="1895552" y="5484"/>
                  <a:pt x="1866900" y="91440"/>
                </a:cubicBezTo>
                <a:cubicBezTo>
                  <a:pt x="1860305" y="111224"/>
                  <a:pt x="1865606" y="102894"/>
                  <a:pt x="1851660" y="116840"/>
                </a:cubicBezTo>
                <a:cubicBezTo>
                  <a:pt x="1845840" y="140122"/>
                  <a:pt x="1840771" y="133287"/>
                  <a:pt x="1854200" y="142240"/>
                </a:cubicBezTo>
                <a:cubicBezTo>
                  <a:pt x="1952292" y="67228"/>
                  <a:pt x="1862889" y="134852"/>
                  <a:pt x="1915160" y="96520"/>
                </a:cubicBezTo>
                <a:cubicBezTo>
                  <a:pt x="1921988" y="91513"/>
                  <a:pt x="1928707" y="86360"/>
                  <a:pt x="1935480" y="81280"/>
                </a:cubicBezTo>
                <a:cubicBezTo>
                  <a:pt x="1942253" y="76200"/>
                  <a:pt x="1949813" y="72027"/>
                  <a:pt x="1955800" y="66040"/>
                </a:cubicBezTo>
                <a:cubicBezTo>
                  <a:pt x="1975304" y="46536"/>
                  <a:pt x="1955567" y="64945"/>
                  <a:pt x="1981200" y="45720"/>
                </a:cubicBezTo>
                <a:cubicBezTo>
                  <a:pt x="1995937" y="34667"/>
                  <a:pt x="1995733" y="31559"/>
                  <a:pt x="2011680" y="22860"/>
                </a:cubicBezTo>
                <a:cubicBezTo>
                  <a:pt x="2015683" y="20677"/>
                  <a:pt x="2020147" y="19473"/>
                  <a:pt x="2024380" y="17780"/>
                </a:cubicBezTo>
                <a:cubicBezTo>
                  <a:pt x="2036112" y="47111"/>
                  <a:pt x="2039413" y="40986"/>
                  <a:pt x="2026920" y="73660"/>
                </a:cubicBezTo>
                <a:cubicBezTo>
                  <a:pt x="2019613" y="92771"/>
                  <a:pt x="2001520" y="129540"/>
                  <a:pt x="2001520" y="129540"/>
                </a:cubicBezTo>
                <a:cubicBezTo>
                  <a:pt x="2019725" y="156848"/>
                  <a:pt x="2009278" y="151773"/>
                  <a:pt x="2042160" y="109220"/>
                </a:cubicBezTo>
                <a:cubicBezTo>
                  <a:pt x="2061419" y="84296"/>
                  <a:pt x="2079440" y="58440"/>
                  <a:pt x="2098040" y="33020"/>
                </a:cubicBezTo>
                <a:cubicBezTo>
                  <a:pt x="2120419" y="2436"/>
                  <a:pt x="2108708" y="11514"/>
                  <a:pt x="2125980" y="0"/>
                </a:cubicBezTo>
                <a:cubicBezTo>
                  <a:pt x="2135223" y="27728"/>
                  <a:pt x="2134971" y="17515"/>
                  <a:pt x="2118360" y="60960"/>
                </a:cubicBezTo>
                <a:cubicBezTo>
                  <a:pt x="2112951" y="75107"/>
                  <a:pt x="2098040" y="101600"/>
                  <a:pt x="2098040" y="101600"/>
                </a:cubicBezTo>
                <a:cubicBezTo>
                  <a:pt x="2104620" y="134498"/>
                  <a:pt x="2098110" y="123824"/>
                  <a:pt x="2164080" y="93980"/>
                </a:cubicBezTo>
                <a:cubicBezTo>
                  <a:pt x="2179700" y="86914"/>
                  <a:pt x="2193264" y="75940"/>
                  <a:pt x="2207260" y="66040"/>
                </a:cubicBezTo>
                <a:cubicBezTo>
                  <a:pt x="2227997" y="51372"/>
                  <a:pt x="2247900" y="35560"/>
                  <a:pt x="2268220" y="20320"/>
                </a:cubicBezTo>
                <a:lnTo>
                  <a:pt x="2278380" y="12700"/>
                </a:lnTo>
                <a:cubicBezTo>
                  <a:pt x="2303047" y="49701"/>
                  <a:pt x="2286906" y="21438"/>
                  <a:pt x="2258060" y="124460"/>
                </a:cubicBezTo>
                <a:cubicBezTo>
                  <a:pt x="2255812" y="132490"/>
                  <a:pt x="2251287" y="139700"/>
                  <a:pt x="2247900" y="147320"/>
                </a:cubicBezTo>
                <a:cubicBezTo>
                  <a:pt x="2248747" y="154093"/>
                  <a:pt x="2245303" y="163145"/>
                  <a:pt x="2250440" y="167640"/>
                </a:cubicBezTo>
                <a:cubicBezTo>
                  <a:pt x="2254946" y="171582"/>
                  <a:pt x="2262582" y="167114"/>
                  <a:pt x="2268220" y="165100"/>
                </a:cubicBezTo>
                <a:cubicBezTo>
                  <a:pt x="2286437" y="158594"/>
                  <a:pt x="2304417" y="151201"/>
                  <a:pt x="2321560" y="142240"/>
                </a:cubicBezTo>
                <a:cubicBezTo>
                  <a:pt x="2341763" y="131679"/>
                  <a:pt x="2360953" y="119238"/>
                  <a:pt x="2379980" y="106680"/>
                </a:cubicBezTo>
                <a:cubicBezTo>
                  <a:pt x="2438325" y="68172"/>
                  <a:pt x="2431977" y="72634"/>
                  <a:pt x="2466340" y="43180"/>
                </a:cubicBezTo>
                <a:cubicBezTo>
                  <a:pt x="2501883" y="52066"/>
                  <a:pt x="2477726" y="42487"/>
                  <a:pt x="2471420" y="124460"/>
                </a:cubicBezTo>
                <a:cubicBezTo>
                  <a:pt x="2470896" y="131266"/>
                  <a:pt x="2469727" y="138007"/>
                  <a:pt x="2468880" y="144780"/>
                </a:cubicBezTo>
                <a:cubicBezTo>
                  <a:pt x="2475272" y="157565"/>
                  <a:pt x="2474482" y="163929"/>
                  <a:pt x="2496820" y="152400"/>
                </a:cubicBezTo>
                <a:cubicBezTo>
                  <a:pt x="2528628" y="135983"/>
                  <a:pt x="2566172" y="102363"/>
                  <a:pt x="2595880" y="81280"/>
                </a:cubicBezTo>
                <a:cubicBezTo>
                  <a:pt x="2644581" y="46718"/>
                  <a:pt x="2618379" y="71481"/>
                  <a:pt x="2641600" y="48260"/>
                </a:cubicBezTo>
                <a:cubicBezTo>
                  <a:pt x="2652853" y="70767"/>
                  <a:pt x="2647883" y="54498"/>
                  <a:pt x="2631440" y="96520"/>
                </a:cubicBezTo>
                <a:cubicBezTo>
                  <a:pt x="2628804" y="103257"/>
                  <a:pt x="2623820" y="116840"/>
                  <a:pt x="2623820" y="116840"/>
                </a:cubicBezTo>
                <a:cubicBezTo>
                  <a:pt x="2626360" y="122767"/>
                  <a:pt x="2625673" y="131736"/>
                  <a:pt x="2631440" y="134620"/>
                </a:cubicBezTo>
                <a:lnTo>
                  <a:pt x="2667000" y="116840"/>
                </a:lnTo>
                <a:cubicBezTo>
                  <a:pt x="2675943" y="111872"/>
                  <a:pt x="2685870" y="108872"/>
                  <a:pt x="2694940" y="104140"/>
                </a:cubicBezTo>
                <a:cubicBezTo>
                  <a:pt x="2717362" y="92442"/>
                  <a:pt x="2729592" y="84598"/>
                  <a:pt x="2748280" y="68580"/>
                </a:cubicBezTo>
                <a:cubicBezTo>
                  <a:pt x="2777681" y="43380"/>
                  <a:pt x="2771780" y="49946"/>
                  <a:pt x="2786380" y="30480"/>
                </a:cubicBezTo>
                <a:cubicBezTo>
                  <a:pt x="2784429" y="42187"/>
                  <a:pt x="2782473" y="63694"/>
                  <a:pt x="2776220" y="76200"/>
                </a:cubicBezTo>
                <a:cubicBezTo>
                  <a:pt x="2773490" y="81661"/>
                  <a:pt x="2769201" y="86205"/>
                  <a:pt x="2766060" y="91440"/>
                </a:cubicBezTo>
                <a:cubicBezTo>
                  <a:pt x="2764112" y="94687"/>
                  <a:pt x="2762673" y="98213"/>
                  <a:pt x="2760980" y="101600"/>
                </a:cubicBezTo>
                <a:cubicBezTo>
                  <a:pt x="2760133" y="105833"/>
                  <a:pt x="2755387" y="111247"/>
                  <a:pt x="2758440" y="114300"/>
                </a:cubicBezTo>
                <a:cubicBezTo>
                  <a:pt x="2761493" y="117353"/>
                  <a:pt x="2767339" y="113807"/>
                  <a:pt x="2771140" y="111760"/>
                </a:cubicBezTo>
                <a:cubicBezTo>
                  <a:pt x="2805204" y="93418"/>
                  <a:pt x="2778353" y="101264"/>
                  <a:pt x="2806700" y="83820"/>
                </a:cubicBezTo>
                <a:cubicBezTo>
                  <a:pt x="2812192" y="80441"/>
                  <a:pt x="2818791" y="79234"/>
                  <a:pt x="2824480" y="76200"/>
                </a:cubicBezTo>
                <a:cubicBezTo>
                  <a:pt x="2831528" y="72441"/>
                  <a:pt x="2838154" y="67931"/>
                  <a:pt x="2844800" y="63500"/>
                </a:cubicBezTo>
                <a:cubicBezTo>
                  <a:pt x="2853399" y="57767"/>
                  <a:pt x="2870200" y="45720"/>
                  <a:pt x="2870200" y="45720"/>
                </a:cubicBezTo>
                <a:cubicBezTo>
                  <a:pt x="2868507" y="53340"/>
                  <a:pt x="2867819" y="61255"/>
                  <a:pt x="2865120" y="68580"/>
                </a:cubicBezTo>
                <a:cubicBezTo>
                  <a:pt x="2858766" y="85826"/>
                  <a:pt x="2851816" y="94885"/>
                  <a:pt x="2842260" y="109220"/>
                </a:cubicBezTo>
                <a:cubicBezTo>
                  <a:pt x="2836153" y="133647"/>
                  <a:pt x="2832991" y="123955"/>
                  <a:pt x="2844800" y="139700"/>
                </a:cubicBezTo>
                <a:cubicBezTo>
                  <a:pt x="2866709" y="133440"/>
                  <a:pt x="2881590" y="130850"/>
                  <a:pt x="2900680" y="111760"/>
                </a:cubicBezTo>
                <a:lnTo>
                  <a:pt x="2923540" y="88900"/>
                </a:lnTo>
                <a:lnTo>
                  <a:pt x="2933700" y="78740"/>
                </a:lnTo>
                <a:cubicBezTo>
                  <a:pt x="2931160" y="94827"/>
                  <a:pt x="2930167" y="111235"/>
                  <a:pt x="2926080" y="127000"/>
                </a:cubicBezTo>
                <a:cubicBezTo>
                  <a:pt x="2924180" y="134330"/>
                  <a:pt x="2918315" y="140136"/>
                  <a:pt x="2915920" y="147320"/>
                </a:cubicBezTo>
                <a:cubicBezTo>
                  <a:pt x="2915073" y="149860"/>
                  <a:pt x="2910723" y="154608"/>
                  <a:pt x="2913380" y="154940"/>
                </a:cubicBezTo>
                <a:cubicBezTo>
                  <a:pt x="2921126" y="155908"/>
                  <a:pt x="2928620" y="151553"/>
                  <a:pt x="2936240" y="149860"/>
                </a:cubicBezTo>
                <a:cubicBezTo>
                  <a:pt x="2941320" y="146473"/>
                  <a:pt x="2947817" y="144584"/>
                  <a:pt x="2951480" y="139700"/>
                </a:cubicBezTo>
                <a:cubicBezTo>
                  <a:pt x="2961255" y="126666"/>
                  <a:pt x="2956107" y="132533"/>
                  <a:pt x="2966720" y="121920"/>
                </a:cubicBezTo>
                <a:lnTo>
                  <a:pt x="2969260" y="12954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5EC50DE-02EC-4839-9E9F-62523AC8630A}"/>
              </a:ext>
            </a:extLst>
          </p:cNvPr>
          <p:cNvSpPr/>
          <p:nvPr/>
        </p:nvSpPr>
        <p:spPr>
          <a:xfrm rot="16200000">
            <a:off x="7177022" y="6085979"/>
            <a:ext cx="1830188" cy="68877"/>
          </a:xfrm>
          <a:custGeom>
            <a:avLst/>
            <a:gdLst>
              <a:gd name="connsiteX0" fmla="*/ 170180 w 2969260"/>
              <a:gd name="connsiteY0" fmla="*/ 43180 h 182880"/>
              <a:gd name="connsiteX1" fmla="*/ 147320 w 2969260"/>
              <a:gd name="connsiteY1" fmla="*/ 50800 h 182880"/>
              <a:gd name="connsiteX2" fmla="*/ 132080 w 2969260"/>
              <a:gd name="connsiteY2" fmla="*/ 60960 h 182880"/>
              <a:gd name="connsiteX3" fmla="*/ 111760 w 2969260"/>
              <a:gd name="connsiteY3" fmla="*/ 68580 h 182880"/>
              <a:gd name="connsiteX4" fmla="*/ 96520 w 2969260"/>
              <a:gd name="connsiteY4" fmla="*/ 78740 h 182880"/>
              <a:gd name="connsiteX5" fmla="*/ 78740 w 2969260"/>
              <a:gd name="connsiteY5" fmla="*/ 86360 h 182880"/>
              <a:gd name="connsiteX6" fmla="*/ 60960 w 2969260"/>
              <a:gd name="connsiteY6" fmla="*/ 99060 h 182880"/>
              <a:gd name="connsiteX7" fmla="*/ 40640 w 2969260"/>
              <a:gd name="connsiteY7" fmla="*/ 114300 h 182880"/>
              <a:gd name="connsiteX8" fmla="*/ 25400 w 2969260"/>
              <a:gd name="connsiteY8" fmla="*/ 127000 h 182880"/>
              <a:gd name="connsiteX9" fmla="*/ 15240 w 2969260"/>
              <a:gd name="connsiteY9" fmla="*/ 134620 h 182880"/>
              <a:gd name="connsiteX10" fmla="*/ 0 w 2969260"/>
              <a:gd name="connsiteY10" fmla="*/ 157480 h 182880"/>
              <a:gd name="connsiteX11" fmla="*/ 50800 w 2969260"/>
              <a:gd name="connsiteY11" fmla="*/ 160020 h 182880"/>
              <a:gd name="connsiteX12" fmla="*/ 86360 w 2969260"/>
              <a:gd name="connsiteY12" fmla="*/ 154940 h 182880"/>
              <a:gd name="connsiteX13" fmla="*/ 99060 w 2969260"/>
              <a:gd name="connsiteY13" fmla="*/ 152400 h 182880"/>
              <a:gd name="connsiteX14" fmla="*/ 121920 w 2969260"/>
              <a:gd name="connsiteY14" fmla="*/ 149860 h 182880"/>
              <a:gd name="connsiteX15" fmla="*/ 167640 w 2969260"/>
              <a:gd name="connsiteY15" fmla="*/ 142240 h 182880"/>
              <a:gd name="connsiteX16" fmla="*/ 195580 w 2969260"/>
              <a:gd name="connsiteY16" fmla="*/ 137160 h 182880"/>
              <a:gd name="connsiteX17" fmla="*/ 208280 w 2969260"/>
              <a:gd name="connsiteY17" fmla="*/ 129540 h 182880"/>
              <a:gd name="connsiteX18" fmla="*/ 228600 w 2969260"/>
              <a:gd name="connsiteY18" fmla="*/ 124460 h 182880"/>
              <a:gd name="connsiteX19" fmla="*/ 243840 w 2969260"/>
              <a:gd name="connsiteY19" fmla="*/ 116840 h 182880"/>
              <a:gd name="connsiteX20" fmla="*/ 261620 w 2969260"/>
              <a:gd name="connsiteY20" fmla="*/ 109220 h 182880"/>
              <a:gd name="connsiteX21" fmla="*/ 297180 w 2969260"/>
              <a:gd name="connsiteY21" fmla="*/ 88900 h 182880"/>
              <a:gd name="connsiteX22" fmla="*/ 317500 w 2969260"/>
              <a:gd name="connsiteY22" fmla="*/ 81280 h 182880"/>
              <a:gd name="connsiteX23" fmla="*/ 337820 w 2969260"/>
              <a:gd name="connsiteY23" fmla="*/ 73660 h 182880"/>
              <a:gd name="connsiteX24" fmla="*/ 345440 w 2969260"/>
              <a:gd name="connsiteY24" fmla="*/ 68580 h 182880"/>
              <a:gd name="connsiteX25" fmla="*/ 353060 w 2969260"/>
              <a:gd name="connsiteY25" fmla="*/ 81280 h 182880"/>
              <a:gd name="connsiteX26" fmla="*/ 342900 w 2969260"/>
              <a:gd name="connsiteY26" fmla="*/ 83820 h 182880"/>
              <a:gd name="connsiteX27" fmla="*/ 317500 w 2969260"/>
              <a:gd name="connsiteY27" fmla="*/ 99060 h 182880"/>
              <a:gd name="connsiteX28" fmla="*/ 307340 w 2969260"/>
              <a:gd name="connsiteY28" fmla="*/ 106680 h 182880"/>
              <a:gd name="connsiteX29" fmla="*/ 289560 w 2969260"/>
              <a:gd name="connsiteY29" fmla="*/ 116840 h 182880"/>
              <a:gd name="connsiteX30" fmla="*/ 261620 w 2969260"/>
              <a:gd name="connsiteY30" fmla="*/ 139700 h 182880"/>
              <a:gd name="connsiteX31" fmla="*/ 259080 w 2969260"/>
              <a:gd name="connsiteY31" fmla="*/ 149860 h 182880"/>
              <a:gd name="connsiteX32" fmla="*/ 254000 w 2969260"/>
              <a:gd name="connsiteY32" fmla="*/ 157480 h 182880"/>
              <a:gd name="connsiteX33" fmla="*/ 256540 w 2969260"/>
              <a:gd name="connsiteY33" fmla="*/ 167640 h 182880"/>
              <a:gd name="connsiteX34" fmla="*/ 276860 w 2969260"/>
              <a:gd name="connsiteY34" fmla="*/ 165100 h 182880"/>
              <a:gd name="connsiteX35" fmla="*/ 345440 w 2969260"/>
              <a:gd name="connsiteY35" fmla="*/ 132080 h 182880"/>
              <a:gd name="connsiteX36" fmla="*/ 386080 w 2969260"/>
              <a:gd name="connsiteY36" fmla="*/ 114300 h 182880"/>
              <a:gd name="connsiteX37" fmla="*/ 416560 w 2969260"/>
              <a:gd name="connsiteY37" fmla="*/ 96520 h 182880"/>
              <a:gd name="connsiteX38" fmla="*/ 431800 w 2969260"/>
              <a:gd name="connsiteY38" fmla="*/ 78740 h 182880"/>
              <a:gd name="connsiteX39" fmla="*/ 444500 w 2969260"/>
              <a:gd name="connsiteY39" fmla="*/ 63500 h 182880"/>
              <a:gd name="connsiteX40" fmla="*/ 447040 w 2969260"/>
              <a:gd name="connsiteY40" fmla="*/ 76200 h 182880"/>
              <a:gd name="connsiteX41" fmla="*/ 434340 w 2969260"/>
              <a:gd name="connsiteY41" fmla="*/ 109220 h 182880"/>
              <a:gd name="connsiteX42" fmla="*/ 416560 w 2969260"/>
              <a:gd name="connsiteY42" fmla="*/ 129540 h 182880"/>
              <a:gd name="connsiteX43" fmla="*/ 398780 w 2969260"/>
              <a:gd name="connsiteY43" fmla="*/ 154940 h 182880"/>
              <a:gd name="connsiteX44" fmla="*/ 396240 w 2969260"/>
              <a:gd name="connsiteY44" fmla="*/ 165100 h 182880"/>
              <a:gd name="connsiteX45" fmla="*/ 388620 w 2969260"/>
              <a:gd name="connsiteY45" fmla="*/ 175260 h 182880"/>
              <a:gd name="connsiteX46" fmla="*/ 391160 w 2969260"/>
              <a:gd name="connsiteY46" fmla="*/ 182880 h 182880"/>
              <a:gd name="connsiteX47" fmla="*/ 411480 w 2969260"/>
              <a:gd name="connsiteY47" fmla="*/ 172720 h 182880"/>
              <a:gd name="connsiteX48" fmla="*/ 436880 w 2969260"/>
              <a:gd name="connsiteY48" fmla="*/ 162560 h 182880"/>
              <a:gd name="connsiteX49" fmla="*/ 464820 w 2969260"/>
              <a:gd name="connsiteY49" fmla="*/ 147320 h 182880"/>
              <a:gd name="connsiteX50" fmla="*/ 508000 w 2969260"/>
              <a:gd name="connsiteY50" fmla="*/ 121920 h 182880"/>
              <a:gd name="connsiteX51" fmla="*/ 530860 w 2969260"/>
              <a:gd name="connsiteY51" fmla="*/ 106680 h 182880"/>
              <a:gd name="connsiteX52" fmla="*/ 541020 w 2969260"/>
              <a:gd name="connsiteY52" fmla="*/ 96520 h 182880"/>
              <a:gd name="connsiteX53" fmla="*/ 561340 w 2969260"/>
              <a:gd name="connsiteY53" fmla="*/ 83820 h 182880"/>
              <a:gd name="connsiteX54" fmla="*/ 553720 w 2969260"/>
              <a:gd name="connsiteY54" fmla="*/ 99060 h 182880"/>
              <a:gd name="connsiteX55" fmla="*/ 541020 w 2969260"/>
              <a:gd name="connsiteY55" fmla="*/ 109220 h 182880"/>
              <a:gd name="connsiteX56" fmla="*/ 530860 w 2969260"/>
              <a:gd name="connsiteY56" fmla="*/ 121920 h 182880"/>
              <a:gd name="connsiteX57" fmla="*/ 508000 w 2969260"/>
              <a:gd name="connsiteY57" fmla="*/ 147320 h 182880"/>
              <a:gd name="connsiteX58" fmla="*/ 520700 w 2969260"/>
              <a:gd name="connsiteY58" fmla="*/ 152400 h 182880"/>
              <a:gd name="connsiteX59" fmla="*/ 571500 w 2969260"/>
              <a:gd name="connsiteY59" fmla="*/ 124460 h 182880"/>
              <a:gd name="connsiteX60" fmla="*/ 604520 w 2969260"/>
              <a:gd name="connsiteY60" fmla="*/ 109220 h 182880"/>
              <a:gd name="connsiteX61" fmla="*/ 622300 w 2969260"/>
              <a:gd name="connsiteY61" fmla="*/ 96520 h 182880"/>
              <a:gd name="connsiteX62" fmla="*/ 642620 w 2969260"/>
              <a:gd name="connsiteY62" fmla="*/ 83820 h 182880"/>
              <a:gd name="connsiteX63" fmla="*/ 665480 w 2969260"/>
              <a:gd name="connsiteY63" fmla="*/ 73660 h 182880"/>
              <a:gd name="connsiteX64" fmla="*/ 680720 w 2969260"/>
              <a:gd name="connsiteY64" fmla="*/ 60960 h 182880"/>
              <a:gd name="connsiteX65" fmla="*/ 703580 w 2969260"/>
              <a:gd name="connsiteY65" fmla="*/ 48260 h 182880"/>
              <a:gd name="connsiteX66" fmla="*/ 713740 w 2969260"/>
              <a:gd name="connsiteY66" fmla="*/ 45720 h 182880"/>
              <a:gd name="connsiteX67" fmla="*/ 726440 w 2969260"/>
              <a:gd name="connsiteY67" fmla="*/ 40640 h 182880"/>
              <a:gd name="connsiteX68" fmla="*/ 741680 w 2969260"/>
              <a:gd name="connsiteY68" fmla="*/ 33020 h 182880"/>
              <a:gd name="connsiteX69" fmla="*/ 739140 w 2969260"/>
              <a:gd name="connsiteY69" fmla="*/ 55880 h 182880"/>
              <a:gd name="connsiteX70" fmla="*/ 721360 w 2969260"/>
              <a:gd name="connsiteY70" fmla="*/ 78740 h 182880"/>
              <a:gd name="connsiteX71" fmla="*/ 713740 w 2969260"/>
              <a:gd name="connsiteY71" fmla="*/ 93980 h 182880"/>
              <a:gd name="connsiteX72" fmla="*/ 690880 w 2969260"/>
              <a:gd name="connsiteY72" fmla="*/ 119380 h 182880"/>
              <a:gd name="connsiteX73" fmla="*/ 678180 w 2969260"/>
              <a:gd name="connsiteY73" fmla="*/ 134620 h 182880"/>
              <a:gd name="connsiteX74" fmla="*/ 662940 w 2969260"/>
              <a:gd name="connsiteY74" fmla="*/ 160020 h 182880"/>
              <a:gd name="connsiteX75" fmla="*/ 678180 w 2969260"/>
              <a:gd name="connsiteY75" fmla="*/ 162560 h 182880"/>
              <a:gd name="connsiteX76" fmla="*/ 731520 w 2969260"/>
              <a:gd name="connsiteY76" fmla="*/ 137160 h 182880"/>
              <a:gd name="connsiteX77" fmla="*/ 822960 w 2969260"/>
              <a:gd name="connsiteY77" fmla="*/ 96520 h 182880"/>
              <a:gd name="connsiteX78" fmla="*/ 850900 w 2969260"/>
              <a:gd name="connsiteY78" fmla="*/ 78740 h 182880"/>
              <a:gd name="connsiteX79" fmla="*/ 878840 w 2969260"/>
              <a:gd name="connsiteY79" fmla="*/ 66040 h 182880"/>
              <a:gd name="connsiteX80" fmla="*/ 914400 w 2969260"/>
              <a:gd name="connsiteY80" fmla="*/ 48260 h 182880"/>
              <a:gd name="connsiteX81" fmla="*/ 937260 w 2969260"/>
              <a:gd name="connsiteY81" fmla="*/ 38100 h 182880"/>
              <a:gd name="connsiteX82" fmla="*/ 932180 w 2969260"/>
              <a:gd name="connsiteY82" fmla="*/ 58420 h 182880"/>
              <a:gd name="connsiteX83" fmla="*/ 924560 w 2969260"/>
              <a:gd name="connsiteY83" fmla="*/ 68580 h 182880"/>
              <a:gd name="connsiteX84" fmla="*/ 896620 w 2969260"/>
              <a:gd name="connsiteY84" fmla="*/ 99060 h 182880"/>
              <a:gd name="connsiteX85" fmla="*/ 871220 w 2969260"/>
              <a:gd name="connsiteY85" fmla="*/ 119380 h 182880"/>
              <a:gd name="connsiteX86" fmla="*/ 861060 w 2969260"/>
              <a:gd name="connsiteY86" fmla="*/ 127000 h 182880"/>
              <a:gd name="connsiteX87" fmla="*/ 848360 w 2969260"/>
              <a:gd name="connsiteY87" fmla="*/ 139700 h 182880"/>
              <a:gd name="connsiteX88" fmla="*/ 922020 w 2969260"/>
              <a:gd name="connsiteY88" fmla="*/ 119380 h 182880"/>
              <a:gd name="connsiteX89" fmla="*/ 960120 w 2969260"/>
              <a:gd name="connsiteY89" fmla="*/ 111760 h 182880"/>
              <a:gd name="connsiteX90" fmla="*/ 995680 w 2969260"/>
              <a:gd name="connsiteY90" fmla="*/ 96520 h 182880"/>
              <a:gd name="connsiteX91" fmla="*/ 1043940 w 2969260"/>
              <a:gd name="connsiteY91" fmla="*/ 81280 h 182880"/>
              <a:gd name="connsiteX92" fmla="*/ 1079500 w 2969260"/>
              <a:gd name="connsiteY92" fmla="*/ 68580 h 182880"/>
              <a:gd name="connsiteX93" fmla="*/ 1104900 w 2969260"/>
              <a:gd name="connsiteY93" fmla="*/ 60960 h 182880"/>
              <a:gd name="connsiteX94" fmla="*/ 1143000 w 2969260"/>
              <a:gd name="connsiteY94" fmla="*/ 45720 h 182880"/>
              <a:gd name="connsiteX95" fmla="*/ 1150620 w 2969260"/>
              <a:gd name="connsiteY95" fmla="*/ 40640 h 182880"/>
              <a:gd name="connsiteX96" fmla="*/ 1153160 w 2969260"/>
              <a:gd name="connsiteY96" fmla="*/ 60960 h 182880"/>
              <a:gd name="connsiteX97" fmla="*/ 1140460 w 2969260"/>
              <a:gd name="connsiteY97" fmla="*/ 71120 h 182880"/>
              <a:gd name="connsiteX98" fmla="*/ 1127760 w 2969260"/>
              <a:gd name="connsiteY98" fmla="*/ 86360 h 182880"/>
              <a:gd name="connsiteX99" fmla="*/ 1122680 w 2969260"/>
              <a:gd name="connsiteY99" fmla="*/ 93980 h 182880"/>
              <a:gd name="connsiteX100" fmla="*/ 1094740 w 2969260"/>
              <a:gd name="connsiteY100" fmla="*/ 121920 h 182880"/>
              <a:gd name="connsiteX101" fmla="*/ 1084580 w 2969260"/>
              <a:gd name="connsiteY101" fmla="*/ 137160 h 182880"/>
              <a:gd name="connsiteX102" fmla="*/ 1143000 w 2969260"/>
              <a:gd name="connsiteY102" fmla="*/ 116840 h 182880"/>
              <a:gd name="connsiteX103" fmla="*/ 1239520 w 2969260"/>
              <a:gd name="connsiteY103" fmla="*/ 73660 h 182880"/>
              <a:gd name="connsiteX104" fmla="*/ 1267460 w 2969260"/>
              <a:gd name="connsiteY104" fmla="*/ 58420 h 182880"/>
              <a:gd name="connsiteX105" fmla="*/ 1290320 w 2969260"/>
              <a:gd name="connsiteY105" fmla="*/ 43180 h 182880"/>
              <a:gd name="connsiteX106" fmla="*/ 1305560 w 2969260"/>
              <a:gd name="connsiteY106" fmla="*/ 38100 h 182880"/>
              <a:gd name="connsiteX107" fmla="*/ 1313180 w 2969260"/>
              <a:gd name="connsiteY107" fmla="*/ 66040 h 182880"/>
              <a:gd name="connsiteX108" fmla="*/ 1303020 w 2969260"/>
              <a:gd name="connsiteY108" fmla="*/ 83820 h 182880"/>
              <a:gd name="connsiteX109" fmla="*/ 1285240 w 2969260"/>
              <a:gd name="connsiteY109" fmla="*/ 121920 h 182880"/>
              <a:gd name="connsiteX110" fmla="*/ 1267460 w 2969260"/>
              <a:gd name="connsiteY110" fmla="*/ 144780 h 182880"/>
              <a:gd name="connsiteX111" fmla="*/ 1254760 w 2969260"/>
              <a:gd name="connsiteY111" fmla="*/ 157480 h 182880"/>
              <a:gd name="connsiteX112" fmla="*/ 1277620 w 2969260"/>
              <a:gd name="connsiteY112" fmla="*/ 152400 h 182880"/>
              <a:gd name="connsiteX113" fmla="*/ 1292860 w 2969260"/>
              <a:gd name="connsiteY113" fmla="*/ 142240 h 182880"/>
              <a:gd name="connsiteX114" fmla="*/ 1353820 w 2969260"/>
              <a:gd name="connsiteY114" fmla="*/ 119380 h 182880"/>
              <a:gd name="connsiteX115" fmla="*/ 1384300 w 2969260"/>
              <a:gd name="connsiteY115" fmla="*/ 106680 h 182880"/>
              <a:gd name="connsiteX116" fmla="*/ 1412240 w 2969260"/>
              <a:gd name="connsiteY116" fmla="*/ 88900 h 182880"/>
              <a:gd name="connsiteX117" fmla="*/ 1452880 w 2969260"/>
              <a:gd name="connsiteY117" fmla="*/ 68580 h 182880"/>
              <a:gd name="connsiteX118" fmla="*/ 1480820 w 2969260"/>
              <a:gd name="connsiteY118" fmla="*/ 50800 h 182880"/>
              <a:gd name="connsiteX119" fmla="*/ 1478280 w 2969260"/>
              <a:gd name="connsiteY119" fmla="*/ 78740 h 182880"/>
              <a:gd name="connsiteX120" fmla="*/ 1475740 w 2969260"/>
              <a:gd name="connsiteY120" fmla="*/ 86360 h 182880"/>
              <a:gd name="connsiteX121" fmla="*/ 1450340 w 2969260"/>
              <a:gd name="connsiteY121" fmla="*/ 116840 h 182880"/>
              <a:gd name="connsiteX122" fmla="*/ 1430020 w 2969260"/>
              <a:gd name="connsiteY122" fmla="*/ 147320 h 182880"/>
              <a:gd name="connsiteX123" fmla="*/ 1424940 w 2969260"/>
              <a:gd name="connsiteY123" fmla="*/ 162560 h 182880"/>
              <a:gd name="connsiteX124" fmla="*/ 1419860 w 2969260"/>
              <a:gd name="connsiteY124" fmla="*/ 170180 h 182880"/>
              <a:gd name="connsiteX125" fmla="*/ 1488440 w 2969260"/>
              <a:gd name="connsiteY125" fmla="*/ 149860 h 182880"/>
              <a:gd name="connsiteX126" fmla="*/ 1628140 w 2969260"/>
              <a:gd name="connsiteY126" fmla="*/ 83820 h 182880"/>
              <a:gd name="connsiteX127" fmla="*/ 1673860 w 2969260"/>
              <a:gd name="connsiteY127" fmla="*/ 55880 h 182880"/>
              <a:gd name="connsiteX128" fmla="*/ 1689100 w 2969260"/>
              <a:gd name="connsiteY128" fmla="*/ 45720 h 182880"/>
              <a:gd name="connsiteX129" fmla="*/ 1678940 w 2969260"/>
              <a:gd name="connsiteY129" fmla="*/ 81280 h 182880"/>
              <a:gd name="connsiteX130" fmla="*/ 1673860 w 2969260"/>
              <a:gd name="connsiteY130" fmla="*/ 91440 h 182880"/>
              <a:gd name="connsiteX131" fmla="*/ 1656080 w 2969260"/>
              <a:gd name="connsiteY131" fmla="*/ 109220 h 182880"/>
              <a:gd name="connsiteX132" fmla="*/ 1648460 w 2969260"/>
              <a:gd name="connsiteY132" fmla="*/ 121920 h 182880"/>
              <a:gd name="connsiteX133" fmla="*/ 1635760 w 2969260"/>
              <a:gd name="connsiteY133" fmla="*/ 139700 h 182880"/>
              <a:gd name="connsiteX134" fmla="*/ 1630680 w 2969260"/>
              <a:gd name="connsiteY134" fmla="*/ 152400 h 182880"/>
              <a:gd name="connsiteX135" fmla="*/ 1638300 w 2969260"/>
              <a:gd name="connsiteY135" fmla="*/ 157480 h 182880"/>
              <a:gd name="connsiteX136" fmla="*/ 1704340 w 2969260"/>
              <a:gd name="connsiteY136" fmla="*/ 139700 h 182880"/>
              <a:gd name="connsiteX137" fmla="*/ 1732280 w 2969260"/>
              <a:gd name="connsiteY137" fmla="*/ 121920 h 182880"/>
              <a:gd name="connsiteX138" fmla="*/ 1790700 w 2969260"/>
              <a:gd name="connsiteY138" fmla="*/ 99060 h 182880"/>
              <a:gd name="connsiteX139" fmla="*/ 1844040 w 2969260"/>
              <a:gd name="connsiteY139" fmla="*/ 63500 h 182880"/>
              <a:gd name="connsiteX140" fmla="*/ 1866900 w 2969260"/>
              <a:gd name="connsiteY140" fmla="*/ 50800 h 182880"/>
              <a:gd name="connsiteX141" fmla="*/ 1879600 w 2969260"/>
              <a:gd name="connsiteY141" fmla="*/ 40640 h 182880"/>
              <a:gd name="connsiteX142" fmla="*/ 1887220 w 2969260"/>
              <a:gd name="connsiteY142" fmla="*/ 35560 h 182880"/>
              <a:gd name="connsiteX143" fmla="*/ 1866900 w 2969260"/>
              <a:gd name="connsiteY143" fmla="*/ 91440 h 182880"/>
              <a:gd name="connsiteX144" fmla="*/ 1851660 w 2969260"/>
              <a:gd name="connsiteY144" fmla="*/ 116840 h 182880"/>
              <a:gd name="connsiteX145" fmla="*/ 1854200 w 2969260"/>
              <a:gd name="connsiteY145" fmla="*/ 142240 h 182880"/>
              <a:gd name="connsiteX146" fmla="*/ 1915160 w 2969260"/>
              <a:gd name="connsiteY146" fmla="*/ 96520 h 182880"/>
              <a:gd name="connsiteX147" fmla="*/ 1935480 w 2969260"/>
              <a:gd name="connsiteY147" fmla="*/ 81280 h 182880"/>
              <a:gd name="connsiteX148" fmla="*/ 1955800 w 2969260"/>
              <a:gd name="connsiteY148" fmla="*/ 66040 h 182880"/>
              <a:gd name="connsiteX149" fmla="*/ 1981200 w 2969260"/>
              <a:gd name="connsiteY149" fmla="*/ 45720 h 182880"/>
              <a:gd name="connsiteX150" fmla="*/ 2011680 w 2969260"/>
              <a:gd name="connsiteY150" fmla="*/ 22860 h 182880"/>
              <a:gd name="connsiteX151" fmla="*/ 2024380 w 2969260"/>
              <a:gd name="connsiteY151" fmla="*/ 17780 h 182880"/>
              <a:gd name="connsiteX152" fmla="*/ 2026920 w 2969260"/>
              <a:gd name="connsiteY152" fmla="*/ 73660 h 182880"/>
              <a:gd name="connsiteX153" fmla="*/ 2001520 w 2969260"/>
              <a:gd name="connsiteY153" fmla="*/ 129540 h 182880"/>
              <a:gd name="connsiteX154" fmla="*/ 2042160 w 2969260"/>
              <a:gd name="connsiteY154" fmla="*/ 109220 h 182880"/>
              <a:gd name="connsiteX155" fmla="*/ 2098040 w 2969260"/>
              <a:gd name="connsiteY155" fmla="*/ 33020 h 182880"/>
              <a:gd name="connsiteX156" fmla="*/ 2125980 w 2969260"/>
              <a:gd name="connsiteY156" fmla="*/ 0 h 182880"/>
              <a:gd name="connsiteX157" fmla="*/ 2118360 w 2969260"/>
              <a:gd name="connsiteY157" fmla="*/ 60960 h 182880"/>
              <a:gd name="connsiteX158" fmla="*/ 2098040 w 2969260"/>
              <a:gd name="connsiteY158" fmla="*/ 101600 h 182880"/>
              <a:gd name="connsiteX159" fmla="*/ 2164080 w 2969260"/>
              <a:gd name="connsiteY159" fmla="*/ 93980 h 182880"/>
              <a:gd name="connsiteX160" fmla="*/ 2207260 w 2969260"/>
              <a:gd name="connsiteY160" fmla="*/ 66040 h 182880"/>
              <a:gd name="connsiteX161" fmla="*/ 2268220 w 2969260"/>
              <a:gd name="connsiteY161" fmla="*/ 20320 h 182880"/>
              <a:gd name="connsiteX162" fmla="*/ 2278380 w 2969260"/>
              <a:gd name="connsiteY162" fmla="*/ 12700 h 182880"/>
              <a:gd name="connsiteX163" fmla="*/ 2258060 w 2969260"/>
              <a:gd name="connsiteY163" fmla="*/ 124460 h 182880"/>
              <a:gd name="connsiteX164" fmla="*/ 2247900 w 2969260"/>
              <a:gd name="connsiteY164" fmla="*/ 147320 h 182880"/>
              <a:gd name="connsiteX165" fmla="*/ 2250440 w 2969260"/>
              <a:gd name="connsiteY165" fmla="*/ 167640 h 182880"/>
              <a:gd name="connsiteX166" fmla="*/ 2268220 w 2969260"/>
              <a:gd name="connsiteY166" fmla="*/ 165100 h 182880"/>
              <a:gd name="connsiteX167" fmla="*/ 2321560 w 2969260"/>
              <a:gd name="connsiteY167" fmla="*/ 142240 h 182880"/>
              <a:gd name="connsiteX168" fmla="*/ 2379980 w 2969260"/>
              <a:gd name="connsiteY168" fmla="*/ 106680 h 182880"/>
              <a:gd name="connsiteX169" fmla="*/ 2466340 w 2969260"/>
              <a:gd name="connsiteY169" fmla="*/ 43180 h 182880"/>
              <a:gd name="connsiteX170" fmla="*/ 2471420 w 2969260"/>
              <a:gd name="connsiteY170" fmla="*/ 124460 h 182880"/>
              <a:gd name="connsiteX171" fmla="*/ 2468880 w 2969260"/>
              <a:gd name="connsiteY171" fmla="*/ 144780 h 182880"/>
              <a:gd name="connsiteX172" fmla="*/ 2496820 w 2969260"/>
              <a:gd name="connsiteY172" fmla="*/ 152400 h 182880"/>
              <a:gd name="connsiteX173" fmla="*/ 2595880 w 2969260"/>
              <a:gd name="connsiteY173" fmla="*/ 81280 h 182880"/>
              <a:gd name="connsiteX174" fmla="*/ 2641600 w 2969260"/>
              <a:gd name="connsiteY174" fmla="*/ 48260 h 182880"/>
              <a:gd name="connsiteX175" fmla="*/ 2631440 w 2969260"/>
              <a:gd name="connsiteY175" fmla="*/ 96520 h 182880"/>
              <a:gd name="connsiteX176" fmla="*/ 2623820 w 2969260"/>
              <a:gd name="connsiteY176" fmla="*/ 116840 h 182880"/>
              <a:gd name="connsiteX177" fmla="*/ 2631440 w 2969260"/>
              <a:gd name="connsiteY177" fmla="*/ 134620 h 182880"/>
              <a:gd name="connsiteX178" fmla="*/ 2667000 w 2969260"/>
              <a:gd name="connsiteY178" fmla="*/ 116840 h 182880"/>
              <a:gd name="connsiteX179" fmla="*/ 2694940 w 2969260"/>
              <a:gd name="connsiteY179" fmla="*/ 104140 h 182880"/>
              <a:gd name="connsiteX180" fmla="*/ 2748280 w 2969260"/>
              <a:gd name="connsiteY180" fmla="*/ 68580 h 182880"/>
              <a:gd name="connsiteX181" fmla="*/ 2786380 w 2969260"/>
              <a:gd name="connsiteY181" fmla="*/ 30480 h 182880"/>
              <a:gd name="connsiteX182" fmla="*/ 2776220 w 2969260"/>
              <a:gd name="connsiteY182" fmla="*/ 76200 h 182880"/>
              <a:gd name="connsiteX183" fmla="*/ 2766060 w 2969260"/>
              <a:gd name="connsiteY183" fmla="*/ 91440 h 182880"/>
              <a:gd name="connsiteX184" fmla="*/ 2760980 w 2969260"/>
              <a:gd name="connsiteY184" fmla="*/ 101600 h 182880"/>
              <a:gd name="connsiteX185" fmla="*/ 2758440 w 2969260"/>
              <a:gd name="connsiteY185" fmla="*/ 114300 h 182880"/>
              <a:gd name="connsiteX186" fmla="*/ 2771140 w 2969260"/>
              <a:gd name="connsiteY186" fmla="*/ 111760 h 182880"/>
              <a:gd name="connsiteX187" fmla="*/ 2806700 w 2969260"/>
              <a:gd name="connsiteY187" fmla="*/ 83820 h 182880"/>
              <a:gd name="connsiteX188" fmla="*/ 2824480 w 2969260"/>
              <a:gd name="connsiteY188" fmla="*/ 76200 h 182880"/>
              <a:gd name="connsiteX189" fmla="*/ 2844800 w 2969260"/>
              <a:gd name="connsiteY189" fmla="*/ 63500 h 182880"/>
              <a:gd name="connsiteX190" fmla="*/ 2870200 w 2969260"/>
              <a:gd name="connsiteY190" fmla="*/ 45720 h 182880"/>
              <a:gd name="connsiteX191" fmla="*/ 2865120 w 2969260"/>
              <a:gd name="connsiteY191" fmla="*/ 68580 h 182880"/>
              <a:gd name="connsiteX192" fmla="*/ 2842260 w 2969260"/>
              <a:gd name="connsiteY192" fmla="*/ 109220 h 182880"/>
              <a:gd name="connsiteX193" fmla="*/ 2844800 w 2969260"/>
              <a:gd name="connsiteY193" fmla="*/ 139700 h 182880"/>
              <a:gd name="connsiteX194" fmla="*/ 2900680 w 2969260"/>
              <a:gd name="connsiteY194" fmla="*/ 111760 h 182880"/>
              <a:gd name="connsiteX195" fmla="*/ 2923540 w 2969260"/>
              <a:gd name="connsiteY195" fmla="*/ 88900 h 182880"/>
              <a:gd name="connsiteX196" fmla="*/ 2933700 w 2969260"/>
              <a:gd name="connsiteY196" fmla="*/ 78740 h 182880"/>
              <a:gd name="connsiteX197" fmla="*/ 2926080 w 2969260"/>
              <a:gd name="connsiteY197" fmla="*/ 127000 h 182880"/>
              <a:gd name="connsiteX198" fmla="*/ 2915920 w 2969260"/>
              <a:gd name="connsiteY198" fmla="*/ 147320 h 182880"/>
              <a:gd name="connsiteX199" fmla="*/ 2913380 w 2969260"/>
              <a:gd name="connsiteY199" fmla="*/ 154940 h 182880"/>
              <a:gd name="connsiteX200" fmla="*/ 2936240 w 2969260"/>
              <a:gd name="connsiteY200" fmla="*/ 149860 h 182880"/>
              <a:gd name="connsiteX201" fmla="*/ 2951480 w 2969260"/>
              <a:gd name="connsiteY201" fmla="*/ 139700 h 182880"/>
              <a:gd name="connsiteX202" fmla="*/ 2966720 w 2969260"/>
              <a:gd name="connsiteY202" fmla="*/ 121920 h 182880"/>
              <a:gd name="connsiteX203" fmla="*/ 2969260 w 2969260"/>
              <a:gd name="connsiteY203" fmla="*/ 12954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969260" h="182880">
                <a:moveTo>
                  <a:pt x="170180" y="43180"/>
                </a:moveTo>
                <a:cubicBezTo>
                  <a:pt x="162560" y="45720"/>
                  <a:pt x="154599" y="47403"/>
                  <a:pt x="147320" y="50800"/>
                </a:cubicBezTo>
                <a:cubicBezTo>
                  <a:pt x="141787" y="53382"/>
                  <a:pt x="137315" y="57819"/>
                  <a:pt x="132080" y="60960"/>
                </a:cubicBezTo>
                <a:cubicBezTo>
                  <a:pt x="122593" y="66652"/>
                  <a:pt x="122095" y="65996"/>
                  <a:pt x="111760" y="68580"/>
                </a:cubicBezTo>
                <a:cubicBezTo>
                  <a:pt x="106680" y="71967"/>
                  <a:pt x="101755" y="75599"/>
                  <a:pt x="96520" y="78740"/>
                </a:cubicBezTo>
                <a:cubicBezTo>
                  <a:pt x="88673" y="83448"/>
                  <a:pt x="86623" y="83732"/>
                  <a:pt x="78740" y="86360"/>
                </a:cubicBezTo>
                <a:cubicBezTo>
                  <a:pt x="72813" y="90593"/>
                  <a:pt x="66555" y="94397"/>
                  <a:pt x="60960" y="99060"/>
                </a:cubicBezTo>
                <a:cubicBezTo>
                  <a:pt x="41502" y="115275"/>
                  <a:pt x="56115" y="109142"/>
                  <a:pt x="40640" y="114300"/>
                </a:cubicBezTo>
                <a:cubicBezTo>
                  <a:pt x="35560" y="118533"/>
                  <a:pt x="30564" y="122869"/>
                  <a:pt x="25400" y="127000"/>
                </a:cubicBezTo>
                <a:cubicBezTo>
                  <a:pt x="22094" y="129645"/>
                  <a:pt x="18233" y="131627"/>
                  <a:pt x="15240" y="134620"/>
                </a:cubicBezTo>
                <a:cubicBezTo>
                  <a:pt x="5846" y="144014"/>
                  <a:pt x="5317" y="146845"/>
                  <a:pt x="0" y="157480"/>
                </a:cubicBezTo>
                <a:cubicBezTo>
                  <a:pt x="13503" y="177734"/>
                  <a:pt x="2463" y="166062"/>
                  <a:pt x="50800" y="160020"/>
                </a:cubicBezTo>
                <a:cubicBezTo>
                  <a:pt x="62681" y="158535"/>
                  <a:pt x="74533" y="156807"/>
                  <a:pt x="86360" y="154940"/>
                </a:cubicBezTo>
                <a:cubicBezTo>
                  <a:pt x="90624" y="154267"/>
                  <a:pt x="94786" y="153011"/>
                  <a:pt x="99060" y="152400"/>
                </a:cubicBezTo>
                <a:cubicBezTo>
                  <a:pt x="106650" y="151316"/>
                  <a:pt x="114336" y="150984"/>
                  <a:pt x="121920" y="149860"/>
                </a:cubicBezTo>
                <a:cubicBezTo>
                  <a:pt x="137203" y="147596"/>
                  <a:pt x="152345" y="144425"/>
                  <a:pt x="167640" y="142240"/>
                </a:cubicBezTo>
                <a:cubicBezTo>
                  <a:pt x="188876" y="139206"/>
                  <a:pt x="179612" y="141152"/>
                  <a:pt x="195580" y="137160"/>
                </a:cubicBezTo>
                <a:cubicBezTo>
                  <a:pt x="199813" y="134620"/>
                  <a:pt x="203864" y="131748"/>
                  <a:pt x="208280" y="129540"/>
                </a:cubicBezTo>
                <a:cubicBezTo>
                  <a:pt x="213487" y="126937"/>
                  <a:pt x="223770" y="125426"/>
                  <a:pt x="228600" y="124460"/>
                </a:cubicBezTo>
                <a:cubicBezTo>
                  <a:pt x="233680" y="121920"/>
                  <a:pt x="238650" y="119147"/>
                  <a:pt x="243840" y="116840"/>
                </a:cubicBezTo>
                <a:cubicBezTo>
                  <a:pt x="257354" y="110834"/>
                  <a:pt x="245810" y="118706"/>
                  <a:pt x="261620" y="109220"/>
                </a:cubicBezTo>
                <a:cubicBezTo>
                  <a:pt x="275555" y="100859"/>
                  <a:pt x="280833" y="94349"/>
                  <a:pt x="297180" y="88900"/>
                </a:cubicBezTo>
                <a:cubicBezTo>
                  <a:pt x="305558" y="86107"/>
                  <a:pt x="308388" y="85330"/>
                  <a:pt x="317500" y="81280"/>
                </a:cubicBezTo>
                <a:cubicBezTo>
                  <a:pt x="334577" y="73690"/>
                  <a:pt x="320488" y="77993"/>
                  <a:pt x="337820" y="73660"/>
                </a:cubicBezTo>
                <a:cubicBezTo>
                  <a:pt x="340360" y="71967"/>
                  <a:pt x="342387" y="68580"/>
                  <a:pt x="345440" y="68580"/>
                </a:cubicBezTo>
                <a:cubicBezTo>
                  <a:pt x="362213" y="68580"/>
                  <a:pt x="365724" y="74043"/>
                  <a:pt x="353060" y="81280"/>
                </a:cubicBezTo>
                <a:cubicBezTo>
                  <a:pt x="350029" y="83012"/>
                  <a:pt x="346287" y="82973"/>
                  <a:pt x="342900" y="83820"/>
                </a:cubicBezTo>
                <a:cubicBezTo>
                  <a:pt x="318742" y="101938"/>
                  <a:pt x="349211" y="80034"/>
                  <a:pt x="317500" y="99060"/>
                </a:cubicBezTo>
                <a:cubicBezTo>
                  <a:pt x="313870" y="101238"/>
                  <a:pt x="310912" y="104407"/>
                  <a:pt x="307340" y="106680"/>
                </a:cubicBezTo>
                <a:cubicBezTo>
                  <a:pt x="301581" y="110345"/>
                  <a:pt x="295094" y="112843"/>
                  <a:pt x="289560" y="116840"/>
                </a:cubicBezTo>
                <a:cubicBezTo>
                  <a:pt x="279805" y="123885"/>
                  <a:pt x="261620" y="139700"/>
                  <a:pt x="261620" y="139700"/>
                </a:cubicBezTo>
                <a:cubicBezTo>
                  <a:pt x="260773" y="143087"/>
                  <a:pt x="260455" y="146651"/>
                  <a:pt x="259080" y="149860"/>
                </a:cubicBezTo>
                <a:cubicBezTo>
                  <a:pt x="257877" y="152666"/>
                  <a:pt x="254432" y="154458"/>
                  <a:pt x="254000" y="157480"/>
                </a:cubicBezTo>
                <a:cubicBezTo>
                  <a:pt x="253506" y="160936"/>
                  <a:pt x="255693" y="164253"/>
                  <a:pt x="256540" y="167640"/>
                </a:cubicBezTo>
                <a:cubicBezTo>
                  <a:pt x="263313" y="166793"/>
                  <a:pt x="270409" y="167333"/>
                  <a:pt x="276860" y="165100"/>
                </a:cubicBezTo>
                <a:cubicBezTo>
                  <a:pt x="331555" y="146167"/>
                  <a:pt x="307474" y="150304"/>
                  <a:pt x="345440" y="132080"/>
                </a:cubicBezTo>
                <a:cubicBezTo>
                  <a:pt x="358770" y="125681"/>
                  <a:pt x="373777" y="122502"/>
                  <a:pt x="386080" y="114300"/>
                </a:cubicBezTo>
                <a:cubicBezTo>
                  <a:pt x="406046" y="100990"/>
                  <a:pt x="395859" y="106870"/>
                  <a:pt x="416560" y="96520"/>
                </a:cubicBezTo>
                <a:cubicBezTo>
                  <a:pt x="426540" y="81550"/>
                  <a:pt x="415962" y="96338"/>
                  <a:pt x="431800" y="78740"/>
                </a:cubicBezTo>
                <a:cubicBezTo>
                  <a:pt x="436224" y="73825"/>
                  <a:pt x="440267" y="68580"/>
                  <a:pt x="444500" y="63500"/>
                </a:cubicBezTo>
                <a:cubicBezTo>
                  <a:pt x="445347" y="67733"/>
                  <a:pt x="447399" y="71898"/>
                  <a:pt x="447040" y="76200"/>
                </a:cubicBezTo>
                <a:cubicBezTo>
                  <a:pt x="446362" y="84337"/>
                  <a:pt x="439223" y="102384"/>
                  <a:pt x="434340" y="109220"/>
                </a:cubicBezTo>
                <a:cubicBezTo>
                  <a:pt x="429109" y="116544"/>
                  <a:pt x="422322" y="122626"/>
                  <a:pt x="416560" y="129540"/>
                </a:cubicBezTo>
                <a:cubicBezTo>
                  <a:pt x="410292" y="137062"/>
                  <a:pt x="404056" y="147026"/>
                  <a:pt x="398780" y="154940"/>
                </a:cubicBezTo>
                <a:cubicBezTo>
                  <a:pt x="397933" y="158327"/>
                  <a:pt x="397801" y="161978"/>
                  <a:pt x="396240" y="165100"/>
                </a:cubicBezTo>
                <a:cubicBezTo>
                  <a:pt x="394347" y="168886"/>
                  <a:pt x="389783" y="171190"/>
                  <a:pt x="388620" y="175260"/>
                </a:cubicBezTo>
                <a:cubicBezTo>
                  <a:pt x="387884" y="177834"/>
                  <a:pt x="390313" y="180340"/>
                  <a:pt x="391160" y="182880"/>
                </a:cubicBezTo>
                <a:cubicBezTo>
                  <a:pt x="421414" y="160190"/>
                  <a:pt x="382946" y="186987"/>
                  <a:pt x="411480" y="172720"/>
                </a:cubicBezTo>
                <a:cubicBezTo>
                  <a:pt x="436470" y="160225"/>
                  <a:pt x="404435" y="167968"/>
                  <a:pt x="436880" y="162560"/>
                </a:cubicBezTo>
                <a:cubicBezTo>
                  <a:pt x="454712" y="144728"/>
                  <a:pt x="438171" y="157980"/>
                  <a:pt x="464820" y="147320"/>
                </a:cubicBezTo>
                <a:cubicBezTo>
                  <a:pt x="482640" y="140192"/>
                  <a:pt x="491769" y="132741"/>
                  <a:pt x="508000" y="121920"/>
                </a:cubicBezTo>
                <a:cubicBezTo>
                  <a:pt x="515620" y="116840"/>
                  <a:pt x="524384" y="113156"/>
                  <a:pt x="530860" y="106680"/>
                </a:cubicBezTo>
                <a:cubicBezTo>
                  <a:pt x="534247" y="103293"/>
                  <a:pt x="537188" y="99394"/>
                  <a:pt x="541020" y="96520"/>
                </a:cubicBezTo>
                <a:cubicBezTo>
                  <a:pt x="547410" y="91728"/>
                  <a:pt x="561340" y="83820"/>
                  <a:pt x="561340" y="83820"/>
                </a:cubicBezTo>
                <a:cubicBezTo>
                  <a:pt x="558800" y="88900"/>
                  <a:pt x="557268" y="94625"/>
                  <a:pt x="553720" y="99060"/>
                </a:cubicBezTo>
                <a:cubicBezTo>
                  <a:pt x="550333" y="103293"/>
                  <a:pt x="544853" y="105387"/>
                  <a:pt x="541020" y="109220"/>
                </a:cubicBezTo>
                <a:cubicBezTo>
                  <a:pt x="537187" y="113053"/>
                  <a:pt x="534507" y="117909"/>
                  <a:pt x="530860" y="121920"/>
                </a:cubicBezTo>
                <a:cubicBezTo>
                  <a:pt x="504812" y="150573"/>
                  <a:pt x="524535" y="125273"/>
                  <a:pt x="508000" y="147320"/>
                </a:cubicBezTo>
                <a:cubicBezTo>
                  <a:pt x="512233" y="149013"/>
                  <a:pt x="516203" y="153150"/>
                  <a:pt x="520700" y="152400"/>
                </a:cubicBezTo>
                <a:cubicBezTo>
                  <a:pt x="564700" y="145067"/>
                  <a:pt x="542321" y="141967"/>
                  <a:pt x="571500" y="124460"/>
                </a:cubicBezTo>
                <a:cubicBezTo>
                  <a:pt x="581895" y="118223"/>
                  <a:pt x="593898" y="115062"/>
                  <a:pt x="604520" y="109220"/>
                </a:cubicBezTo>
                <a:cubicBezTo>
                  <a:pt x="610902" y="105710"/>
                  <a:pt x="616240" y="100560"/>
                  <a:pt x="622300" y="96520"/>
                </a:cubicBezTo>
                <a:cubicBezTo>
                  <a:pt x="628946" y="92089"/>
                  <a:pt x="635561" y="87557"/>
                  <a:pt x="642620" y="83820"/>
                </a:cubicBezTo>
                <a:cubicBezTo>
                  <a:pt x="649990" y="79918"/>
                  <a:pt x="658330" y="77950"/>
                  <a:pt x="665480" y="73660"/>
                </a:cubicBezTo>
                <a:cubicBezTo>
                  <a:pt x="671150" y="70258"/>
                  <a:pt x="675218" y="64628"/>
                  <a:pt x="680720" y="60960"/>
                </a:cubicBezTo>
                <a:cubicBezTo>
                  <a:pt x="687973" y="56125"/>
                  <a:pt x="695665" y="51913"/>
                  <a:pt x="703580" y="48260"/>
                </a:cubicBezTo>
                <a:cubicBezTo>
                  <a:pt x="706750" y="46797"/>
                  <a:pt x="710428" y="46824"/>
                  <a:pt x="713740" y="45720"/>
                </a:cubicBezTo>
                <a:cubicBezTo>
                  <a:pt x="718065" y="44278"/>
                  <a:pt x="722362" y="42679"/>
                  <a:pt x="726440" y="40640"/>
                </a:cubicBezTo>
                <a:cubicBezTo>
                  <a:pt x="746135" y="30792"/>
                  <a:pt x="722527" y="39404"/>
                  <a:pt x="741680" y="33020"/>
                </a:cubicBezTo>
                <a:cubicBezTo>
                  <a:pt x="740833" y="40640"/>
                  <a:pt x="740864" y="48409"/>
                  <a:pt x="739140" y="55880"/>
                </a:cubicBezTo>
                <a:cubicBezTo>
                  <a:pt x="736268" y="68324"/>
                  <a:pt x="729012" y="68218"/>
                  <a:pt x="721360" y="78740"/>
                </a:cubicBezTo>
                <a:cubicBezTo>
                  <a:pt x="718019" y="83333"/>
                  <a:pt x="716890" y="89254"/>
                  <a:pt x="713740" y="93980"/>
                </a:cubicBezTo>
                <a:cubicBezTo>
                  <a:pt x="704284" y="108164"/>
                  <a:pt x="701146" y="107974"/>
                  <a:pt x="690880" y="119380"/>
                </a:cubicBezTo>
                <a:cubicBezTo>
                  <a:pt x="686456" y="124295"/>
                  <a:pt x="681926" y="129171"/>
                  <a:pt x="678180" y="134620"/>
                </a:cubicBezTo>
                <a:cubicBezTo>
                  <a:pt x="672586" y="142756"/>
                  <a:pt x="662940" y="160020"/>
                  <a:pt x="662940" y="160020"/>
                </a:cubicBezTo>
                <a:cubicBezTo>
                  <a:pt x="668020" y="160867"/>
                  <a:pt x="673130" y="163570"/>
                  <a:pt x="678180" y="162560"/>
                </a:cubicBezTo>
                <a:cubicBezTo>
                  <a:pt x="684522" y="161292"/>
                  <a:pt x="730223" y="137732"/>
                  <a:pt x="731520" y="137160"/>
                </a:cubicBezTo>
                <a:cubicBezTo>
                  <a:pt x="776996" y="117097"/>
                  <a:pt x="784328" y="118154"/>
                  <a:pt x="822960" y="96520"/>
                </a:cubicBezTo>
                <a:cubicBezTo>
                  <a:pt x="832592" y="91126"/>
                  <a:pt x="841209" y="84026"/>
                  <a:pt x="850900" y="78740"/>
                </a:cubicBezTo>
                <a:cubicBezTo>
                  <a:pt x="859881" y="73841"/>
                  <a:pt x="869617" y="70467"/>
                  <a:pt x="878840" y="66040"/>
                </a:cubicBezTo>
                <a:cubicBezTo>
                  <a:pt x="890787" y="60305"/>
                  <a:pt x="902547" y="54187"/>
                  <a:pt x="914400" y="48260"/>
                </a:cubicBezTo>
                <a:cubicBezTo>
                  <a:pt x="932035" y="39443"/>
                  <a:pt x="924252" y="42436"/>
                  <a:pt x="937260" y="38100"/>
                </a:cubicBezTo>
                <a:cubicBezTo>
                  <a:pt x="936617" y="41316"/>
                  <a:pt x="934583" y="54214"/>
                  <a:pt x="932180" y="58420"/>
                </a:cubicBezTo>
                <a:cubicBezTo>
                  <a:pt x="930080" y="62096"/>
                  <a:pt x="927021" y="65135"/>
                  <a:pt x="924560" y="68580"/>
                </a:cubicBezTo>
                <a:cubicBezTo>
                  <a:pt x="914527" y="82626"/>
                  <a:pt x="918021" y="83009"/>
                  <a:pt x="896620" y="99060"/>
                </a:cubicBezTo>
                <a:cubicBezTo>
                  <a:pt x="873278" y="116567"/>
                  <a:pt x="902040" y="94724"/>
                  <a:pt x="871220" y="119380"/>
                </a:cubicBezTo>
                <a:cubicBezTo>
                  <a:pt x="867914" y="122025"/>
                  <a:pt x="864224" y="124188"/>
                  <a:pt x="861060" y="127000"/>
                </a:cubicBezTo>
                <a:cubicBezTo>
                  <a:pt x="856585" y="130977"/>
                  <a:pt x="852593" y="135467"/>
                  <a:pt x="848360" y="139700"/>
                </a:cubicBezTo>
                <a:cubicBezTo>
                  <a:pt x="897206" y="146678"/>
                  <a:pt x="823141" y="139156"/>
                  <a:pt x="922020" y="119380"/>
                </a:cubicBezTo>
                <a:lnTo>
                  <a:pt x="960120" y="111760"/>
                </a:lnTo>
                <a:cubicBezTo>
                  <a:pt x="971973" y="106680"/>
                  <a:pt x="983560" y="100927"/>
                  <a:pt x="995680" y="96520"/>
                </a:cubicBezTo>
                <a:cubicBezTo>
                  <a:pt x="1011534" y="90755"/>
                  <a:pt x="1027936" y="86615"/>
                  <a:pt x="1043940" y="81280"/>
                </a:cubicBezTo>
                <a:cubicBezTo>
                  <a:pt x="1055881" y="77300"/>
                  <a:pt x="1067559" y="72560"/>
                  <a:pt x="1079500" y="68580"/>
                </a:cubicBezTo>
                <a:cubicBezTo>
                  <a:pt x="1087886" y="65785"/>
                  <a:pt x="1096640" y="64107"/>
                  <a:pt x="1104900" y="60960"/>
                </a:cubicBezTo>
                <a:cubicBezTo>
                  <a:pt x="1153506" y="42444"/>
                  <a:pt x="1116948" y="52233"/>
                  <a:pt x="1143000" y="45720"/>
                </a:cubicBezTo>
                <a:cubicBezTo>
                  <a:pt x="1145540" y="44027"/>
                  <a:pt x="1147786" y="39506"/>
                  <a:pt x="1150620" y="40640"/>
                </a:cubicBezTo>
                <a:cubicBezTo>
                  <a:pt x="1157621" y="43440"/>
                  <a:pt x="1156287" y="56791"/>
                  <a:pt x="1153160" y="60960"/>
                </a:cubicBezTo>
                <a:cubicBezTo>
                  <a:pt x="1149907" y="65297"/>
                  <a:pt x="1144293" y="67287"/>
                  <a:pt x="1140460" y="71120"/>
                </a:cubicBezTo>
                <a:cubicBezTo>
                  <a:pt x="1135784" y="75796"/>
                  <a:pt x="1131820" y="81140"/>
                  <a:pt x="1127760" y="86360"/>
                </a:cubicBezTo>
                <a:cubicBezTo>
                  <a:pt x="1125886" y="88770"/>
                  <a:pt x="1124757" y="91743"/>
                  <a:pt x="1122680" y="93980"/>
                </a:cubicBezTo>
                <a:cubicBezTo>
                  <a:pt x="1113718" y="103632"/>
                  <a:pt x="1102046" y="110961"/>
                  <a:pt x="1094740" y="121920"/>
                </a:cubicBezTo>
                <a:cubicBezTo>
                  <a:pt x="1091353" y="127000"/>
                  <a:pt x="1078968" y="134755"/>
                  <a:pt x="1084580" y="137160"/>
                </a:cubicBezTo>
                <a:cubicBezTo>
                  <a:pt x="1091279" y="140031"/>
                  <a:pt x="1139935" y="117989"/>
                  <a:pt x="1143000" y="116840"/>
                </a:cubicBezTo>
                <a:cubicBezTo>
                  <a:pt x="1209811" y="91786"/>
                  <a:pt x="1134067" y="127812"/>
                  <a:pt x="1239520" y="73660"/>
                </a:cubicBezTo>
                <a:cubicBezTo>
                  <a:pt x="1248957" y="68814"/>
                  <a:pt x="1258633" y="64305"/>
                  <a:pt x="1267460" y="58420"/>
                </a:cubicBezTo>
                <a:cubicBezTo>
                  <a:pt x="1275080" y="53340"/>
                  <a:pt x="1282239" y="47490"/>
                  <a:pt x="1290320" y="43180"/>
                </a:cubicBezTo>
                <a:cubicBezTo>
                  <a:pt x="1295045" y="40660"/>
                  <a:pt x="1300480" y="39793"/>
                  <a:pt x="1305560" y="38100"/>
                </a:cubicBezTo>
                <a:cubicBezTo>
                  <a:pt x="1322351" y="25506"/>
                  <a:pt x="1324093" y="20204"/>
                  <a:pt x="1313180" y="66040"/>
                </a:cubicBezTo>
                <a:cubicBezTo>
                  <a:pt x="1311599" y="72680"/>
                  <a:pt x="1305709" y="77546"/>
                  <a:pt x="1303020" y="83820"/>
                </a:cubicBezTo>
                <a:cubicBezTo>
                  <a:pt x="1288952" y="116646"/>
                  <a:pt x="1310011" y="86828"/>
                  <a:pt x="1285240" y="121920"/>
                </a:cubicBezTo>
                <a:cubicBezTo>
                  <a:pt x="1279673" y="129807"/>
                  <a:pt x="1274286" y="137954"/>
                  <a:pt x="1267460" y="144780"/>
                </a:cubicBezTo>
                <a:cubicBezTo>
                  <a:pt x="1263227" y="149013"/>
                  <a:pt x="1249971" y="153888"/>
                  <a:pt x="1254760" y="157480"/>
                </a:cubicBezTo>
                <a:cubicBezTo>
                  <a:pt x="1261005" y="162164"/>
                  <a:pt x="1270000" y="154093"/>
                  <a:pt x="1277620" y="152400"/>
                </a:cubicBezTo>
                <a:cubicBezTo>
                  <a:pt x="1282700" y="149013"/>
                  <a:pt x="1287258" y="144668"/>
                  <a:pt x="1292860" y="142240"/>
                </a:cubicBezTo>
                <a:cubicBezTo>
                  <a:pt x="1312773" y="133611"/>
                  <a:pt x="1333788" y="127727"/>
                  <a:pt x="1353820" y="119380"/>
                </a:cubicBezTo>
                <a:cubicBezTo>
                  <a:pt x="1363980" y="115147"/>
                  <a:pt x="1374542" y="111771"/>
                  <a:pt x="1384300" y="106680"/>
                </a:cubicBezTo>
                <a:cubicBezTo>
                  <a:pt x="1394087" y="101574"/>
                  <a:pt x="1402590" y="94261"/>
                  <a:pt x="1412240" y="88900"/>
                </a:cubicBezTo>
                <a:cubicBezTo>
                  <a:pt x="1425480" y="81545"/>
                  <a:pt x="1441245" y="78276"/>
                  <a:pt x="1452880" y="68580"/>
                </a:cubicBezTo>
                <a:cubicBezTo>
                  <a:pt x="1471623" y="52961"/>
                  <a:pt x="1461980" y="58336"/>
                  <a:pt x="1480820" y="50800"/>
                </a:cubicBezTo>
                <a:cubicBezTo>
                  <a:pt x="1479973" y="60113"/>
                  <a:pt x="1479603" y="69482"/>
                  <a:pt x="1478280" y="78740"/>
                </a:cubicBezTo>
                <a:cubicBezTo>
                  <a:pt x="1477901" y="81390"/>
                  <a:pt x="1477323" y="84201"/>
                  <a:pt x="1475740" y="86360"/>
                </a:cubicBezTo>
                <a:cubicBezTo>
                  <a:pt x="1467919" y="97025"/>
                  <a:pt x="1456255" y="105011"/>
                  <a:pt x="1450340" y="116840"/>
                </a:cubicBezTo>
                <a:cubicBezTo>
                  <a:pt x="1439763" y="137995"/>
                  <a:pt x="1446356" y="127717"/>
                  <a:pt x="1430020" y="147320"/>
                </a:cubicBezTo>
                <a:cubicBezTo>
                  <a:pt x="1428327" y="152400"/>
                  <a:pt x="1427115" y="157667"/>
                  <a:pt x="1424940" y="162560"/>
                </a:cubicBezTo>
                <a:cubicBezTo>
                  <a:pt x="1423700" y="165350"/>
                  <a:pt x="1416807" y="170180"/>
                  <a:pt x="1419860" y="170180"/>
                </a:cubicBezTo>
                <a:cubicBezTo>
                  <a:pt x="1434003" y="170180"/>
                  <a:pt x="1476941" y="154715"/>
                  <a:pt x="1488440" y="149860"/>
                </a:cubicBezTo>
                <a:cubicBezTo>
                  <a:pt x="1512884" y="139539"/>
                  <a:pt x="1600587" y="99893"/>
                  <a:pt x="1628140" y="83820"/>
                </a:cubicBezTo>
                <a:cubicBezTo>
                  <a:pt x="1636342" y="79035"/>
                  <a:pt x="1663134" y="64222"/>
                  <a:pt x="1673860" y="55880"/>
                </a:cubicBezTo>
                <a:cubicBezTo>
                  <a:pt x="1688130" y="44781"/>
                  <a:pt x="1674527" y="50578"/>
                  <a:pt x="1689100" y="45720"/>
                </a:cubicBezTo>
                <a:cubicBezTo>
                  <a:pt x="1685889" y="58565"/>
                  <a:pt x="1683799" y="69134"/>
                  <a:pt x="1678940" y="81280"/>
                </a:cubicBezTo>
                <a:cubicBezTo>
                  <a:pt x="1677534" y="84796"/>
                  <a:pt x="1676258" y="88509"/>
                  <a:pt x="1673860" y="91440"/>
                </a:cubicBezTo>
                <a:cubicBezTo>
                  <a:pt x="1668552" y="97927"/>
                  <a:pt x="1661446" y="102781"/>
                  <a:pt x="1656080" y="109220"/>
                </a:cubicBezTo>
                <a:cubicBezTo>
                  <a:pt x="1652919" y="113013"/>
                  <a:pt x="1651198" y="117812"/>
                  <a:pt x="1648460" y="121920"/>
                </a:cubicBezTo>
                <a:cubicBezTo>
                  <a:pt x="1646159" y="125372"/>
                  <a:pt x="1638032" y="135156"/>
                  <a:pt x="1635760" y="139700"/>
                </a:cubicBezTo>
                <a:cubicBezTo>
                  <a:pt x="1633721" y="143778"/>
                  <a:pt x="1632373" y="148167"/>
                  <a:pt x="1630680" y="152400"/>
                </a:cubicBezTo>
                <a:cubicBezTo>
                  <a:pt x="1633220" y="154093"/>
                  <a:pt x="1635247" y="157480"/>
                  <a:pt x="1638300" y="157480"/>
                </a:cubicBezTo>
                <a:cubicBezTo>
                  <a:pt x="1662937" y="157480"/>
                  <a:pt x="1682864" y="150905"/>
                  <a:pt x="1704340" y="139700"/>
                </a:cubicBezTo>
                <a:cubicBezTo>
                  <a:pt x="1714127" y="134594"/>
                  <a:pt x="1722493" y="127026"/>
                  <a:pt x="1732280" y="121920"/>
                </a:cubicBezTo>
                <a:cubicBezTo>
                  <a:pt x="1788241" y="92723"/>
                  <a:pt x="1737710" y="124403"/>
                  <a:pt x="1790700" y="99060"/>
                </a:cubicBezTo>
                <a:cubicBezTo>
                  <a:pt x="1830968" y="79801"/>
                  <a:pt x="1810706" y="85723"/>
                  <a:pt x="1844040" y="63500"/>
                </a:cubicBezTo>
                <a:cubicBezTo>
                  <a:pt x="1851293" y="58665"/>
                  <a:pt x="1859567" y="55514"/>
                  <a:pt x="1866900" y="50800"/>
                </a:cubicBezTo>
                <a:cubicBezTo>
                  <a:pt x="1871460" y="47868"/>
                  <a:pt x="1875263" y="43893"/>
                  <a:pt x="1879600" y="40640"/>
                </a:cubicBezTo>
                <a:cubicBezTo>
                  <a:pt x="1882042" y="38808"/>
                  <a:pt x="1884680" y="37253"/>
                  <a:pt x="1887220" y="35560"/>
                </a:cubicBezTo>
                <a:cubicBezTo>
                  <a:pt x="1872653" y="108397"/>
                  <a:pt x="1895552" y="5484"/>
                  <a:pt x="1866900" y="91440"/>
                </a:cubicBezTo>
                <a:cubicBezTo>
                  <a:pt x="1860305" y="111224"/>
                  <a:pt x="1865606" y="102894"/>
                  <a:pt x="1851660" y="116840"/>
                </a:cubicBezTo>
                <a:cubicBezTo>
                  <a:pt x="1845840" y="140122"/>
                  <a:pt x="1840771" y="133287"/>
                  <a:pt x="1854200" y="142240"/>
                </a:cubicBezTo>
                <a:cubicBezTo>
                  <a:pt x="1952292" y="67228"/>
                  <a:pt x="1862889" y="134852"/>
                  <a:pt x="1915160" y="96520"/>
                </a:cubicBezTo>
                <a:cubicBezTo>
                  <a:pt x="1921988" y="91513"/>
                  <a:pt x="1928707" y="86360"/>
                  <a:pt x="1935480" y="81280"/>
                </a:cubicBezTo>
                <a:cubicBezTo>
                  <a:pt x="1942253" y="76200"/>
                  <a:pt x="1949813" y="72027"/>
                  <a:pt x="1955800" y="66040"/>
                </a:cubicBezTo>
                <a:cubicBezTo>
                  <a:pt x="1975304" y="46536"/>
                  <a:pt x="1955567" y="64945"/>
                  <a:pt x="1981200" y="45720"/>
                </a:cubicBezTo>
                <a:cubicBezTo>
                  <a:pt x="1995937" y="34667"/>
                  <a:pt x="1995733" y="31559"/>
                  <a:pt x="2011680" y="22860"/>
                </a:cubicBezTo>
                <a:cubicBezTo>
                  <a:pt x="2015683" y="20677"/>
                  <a:pt x="2020147" y="19473"/>
                  <a:pt x="2024380" y="17780"/>
                </a:cubicBezTo>
                <a:cubicBezTo>
                  <a:pt x="2036112" y="47111"/>
                  <a:pt x="2039413" y="40986"/>
                  <a:pt x="2026920" y="73660"/>
                </a:cubicBezTo>
                <a:cubicBezTo>
                  <a:pt x="2019613" y="92771"/>
                  <a:pt x="2001520" y="129540"/>
                  <a:pt x="2001520" y="129540"/>
                </a:cubicBezTo>
                <a:cubicBezTo>
                  <a:pt x="2019725" y="156848"/>
                  <a:pt x="2009278" y="151773"/>
                  <a:pt x="2042160" y="109220"/>
                </a:cubicBezTo>
                <a:cubicBezTo>
                  <a:pt x="2061419" y="84296"/>
                  <a:pt x="2079440" y="58440"/>
                  <a:pt x="2098040" y="33020"/>
                </a:cubicBezTo>
                <a:cubicBezTo>
                  <a:pt x="2120419" y="2436"/>
                  <a:pt x="2108708" y="11514"/>
                  <a:pt x="2125980" y="0"/>
                </a:cubicBezTo>
                <a:cubicBezTo>
                  <a:pt x="2135223" y="27728"/>
                  <a:pt x="2134971" y="17515"/>
                  <a:pt x="2118360" y="60960"/>
                </a:cubicBezTo>
                <a:cubicBezTo>
                  <a:pt x="2112951" y="75107"/>
                  <a:pt x="2098040" y="101600"/>
                  <a:pt x="2098040" y="101600"/>
                </a:cubicBezTo>
                <a:cubicBezTo>
                  <a:pt x="2104620" y="134498"/>
                  <a:pt x="2098110" y="123824"/>
                  <a:pt x="2164080" y="93980"/>
                </a:cubicBezTo>
                <a:cubicBezTo>
                  <a:pt x="2179700" y="86914"/>
                  <a:pt x="2193264" y="75940"/>
                  <a:pt x="2207260" y="66040"/>
                </a:cubicBezTo>
                <a:cubicBezTo>
                  <a:pt x="2227997" y="51372"/>
                  <a:pt x="2247900" y="35560"/>
                  <a:pt x="2268220" y="20320"/>
                </a:cubicBezTo>
                <a:lnTo>
                  <a:pt x="2278380" y="12700"/>
                </a:lnTo>
                <a:cubicBezTo>
                  <a:pt x="2303047" y="49701"/>
                  <a:pt x="2286906" y="21438"/>
                  <a:pt x="2258060" y="124460"/>
                </a:cubicBezTo>
                <a:cubicBezTo>
                  <a:pt x="2255812" y="132490"/>
                  <a:pt x="2251287" y="139700"/>
                  <a:pt x="2247900" y="147320"/>
                </a:cubicBezTo>
                <a:cubicBezTo>
                  <a:pt x="2248747" y="154093"/>
                  <a:pt x="2245303" y="163145"/>
                  <a:pt x="2250440" y="167640"/>
                </a:cubicBezTo>
                <a:cubicBezTo>
                  <a:pt x="2254946" y="171582"/>
                  <a:pt x="2262582" y="167114"/>
                  <a:pt x="2268220" y="165100"/>
                </a:cubicBezTo>
                <a:cubicBezTo>
                  <a:pt x="2286437" y="158594"/>
                  <a:pt x="2304417" y="151201"/>
                  <a:pt x="2321560" y="142240"/>
                </a:cubicBezTo>
                <a:cubicBezTo>
                  <a:pt x="2341763" y="131679"/>
                  <a:pt x="2360953" y="119238"/>
                  <a:pt x="2379980" y="106680"/>
                </a:cubicBezTo>
                <a:cubicBezTo>
                  <a:pt x="2438325" y="68172"/>
                  <a:pt x="2431977" y="72634"/>
                  <a:pt x="2466340" y="43180"/>
                </a:cubicBezTo>
                <a:cubicBezTo>
                  <a:pt x="2501883" y="52066"/>
                  <a:pt x="2477726" y="42487"/>
                  <a:pt x="2471420" y="124460"/>
                </a:cubicBezTo>
                <a:cubicBezTo>
                  <a:pt x="2470896" y="131266"/>
                  <a:pt x="2469727" y="138007"/>
                  <a:pt x="2468880" y="144780"/>
                </a:cubicBezTo>
                <a:cubicBezTo>
                  <a:pt x="2475272" y="157565"/>
                  <a:pt x="2474482" y="163929"/>
                  <a:pt x="2496820" y="152400"/>
                </a:cubicBezTo>
                <a:cubicBezTo>
                  <a:pt x="2528628" y="135983"/>
                  <a:pt x="2566172" y="102363"/>
                  <a:pt x="2595880" y="81280"/>
                </a:cubicBezTo>
                <a:cubicBezTo>
                  <a:pt x="2644581" y="46718"/>
                  <a:pt x="2618379" y="71481"/>
                  <a:pt x="2641600" y="48260"/>
                </a:cubicBezTo>
                <a:cubicBezTo>
                  <a:pt x="2652853" y="70767"/>
                  <a:pt x="2647883" y="54498"/>
                  <a:pt x="2631440" y="96520"/>
                </a:cubicBezTo>
                <a:cubicBezTo>
                  <a:pt x="2628804" y="103257"/>
                  <a:pt x="2623820" y="116840"/>
                  <a:pt x="2623820" y="116840"/>
                </a:cubicBezTo>
                <a:cubicBezTo>
                  <a:pt x="2626360" y="122767"/>
                  <a:pt x="2625673" y="131736"/>
                  <a:pt x="2631440" y="134620"/>
                </a:cubicBezTo>
                <a:lnTo>
                  <a:pt x="2667000" y="116840"/>
                </a:lnTo>
                <a:cubicBezTo>
                  <a:pt x="2675943" y="111872"/>
                  <a:pt x="2685870" y="108872"/>
                  <a:pt x="2694940" y="104140"/>
                </a:cubicBezTo>
                <a:cubicBezTo>
                  <a:pt x="2717362" y="92442"/>
                  <a:pt x="2729592" y="84598"/>
                  <a:pt x="2748280" y="68580"/>
                </a:cubicBezTo>
                <a:cubicBezTo>
                  <a:pt x="2777681" y="43380"/>
                  <a:pt x="2771780" y="49946"/>
                  <a:pt x="2786380" y="30480"/>
                </a:cubicBezTo>
                <a:cubicBezTo>
                  <a:pt x="2784429" y="42187"/>
                  <a:pt x="2782473" y="63694"/>
                  <a:pt x="2776220" y="76200"/>
                </a:cubicBezTo>
                <a:cubicBezTo>
                  <a:pt x="2773490" y="81661"/>
                  <a:pt x="2769201" y="86205"/>
                  <a:pt x="2766060" y="91440"/>
                </a:cubicBezTo>
                <a:cubicBezTo>
                  <a:pt x="2764112" y="94687"/>
                  <a:pt x="2762673" y="98213"/>
                  <a:pt x="2760980" y="101600"/>
                </a:cubicBezTo>
                <a:cubicBezTo>
                  <a:pt x="2760133" y="105833"/>
                  <a:pt x="2755387" y="111247"/>
                  <a:pt x="2758440" y="114300"/>
                </a:cubicBezTo>
                <a:cubicBezTo>
                  <a:pt x="2761493" y="117353"/>
                  <a:pt x="2767339" y="113807"/>
                  <a:pt x="2771140" y="111760"/>
                </a:cubicBezTo>
                <a:cubicBezTo>
                  <a:pt x="2805204" y="93418"/>
                  <a:pt x="2778353" y="101264"/>
                  <a:pt x="2806700" y="83820"/>
                </a:cubicBezTo>
                <a:cubicBezTo>
                  <a:pt x="2812192" y="80441"/>
                  <a:pt x="2818791" y="79234"/>
                  <a:pt x="2824480" y="76200"/>
                </a:cubicBezTo>
                <a:cubicBezTo>
                  <a:pt x="2831528" y="72441"/>
                  <a:pt x="2838154" y="67931"/>
                  <a:pt x="2844800" y="63500"/>
                </a:cubicBezTo>
                <a:cubicBezTo>
                  <a:pt x="2853399" y="57767"/>
                  <a:pt x="2870200" y="45720"/>
                  <a:pt x="2870200" y="45720"/>
                </a:cubicBezTo>
                <a:cubicBezTo>
                  <a:pt x="2868507" y="53340"/>
                  <a:pt x="2867819" y="61255"/>
                  <a:pt x="2865120" y="68580"/>
                </a:cubicBezTo>
                <a:cubicBezTo>
                  <a:pt x="2858766" y="85826"/>
                  <a:pt x="2851816" y="94885"/>
                  <a:pt x="2842260" y="109220"/>
                </a:cubicBezTo>
                <a:cubicBezTo>
                  <a:pt x="2836153" y="133647"/>
                  <a:pt x="2832991" y="123955"/>
                  <a:pt x="2844800" y="139700"/>
                </a:cubicBezTo>
                <a:cubicBezTo>
                  <a:pt x="2866709" y="133440"/>
                  <a:pt x="2881590" y="130850"/>
                  <a:pt x="2900680" y="111760"/>
                </a:cubicBezTo>
                <a:lnTo>
                  <a:pt x="2923540" y="88900"/>
                </a:lnTo>
                <a:lnTo>
                  <a:pt x="2933700" y="78740"/>
                </a:lnTo>
                <a:cubicBezTo>
                  <a:pt x="2931160" y="94827"/>
                  <a:pt x="2930167" y="111235"/>
                  <a:pt x="2926080" y="127000"/>
                </a:cubicBezTo>
                <a:cubicBezTo>
                  <a:pt x="2924180" y="134330"/>
                  <a:pt x="2918315" y="140136"/>
                  <a:pt x="2915920" y="147320"/>
                </a:cubicBezTo>
                <a:cubicBezTo>
                  <a:pt x="2915073" y="149860"/>
                  <a:pt x="2910723" y="154608"/>
                  <a:pt x="2913380" y="154940"/>
                </a:cubicBezTo>
                <a:cubicBezTo>
                  <a:pt x="2921126" y="155908"/>
                  <a:pt x="2928620" y="151553"/>
                  <a:pt x="2936240" y="149860"/>
                </a:cubicBezTo>
                <a:cubicBezTo>
                  <a:pt x="2941320" y="146473"/>
                  <a:pt x="2947817" y="144584"/>
                  <a:pt x="2951480" y="139700"/>
                </a:cubicBezTo>
                <a:cubicBezTo>
                  <a:pt x="2961255" y="126666"/>
                  <a:pt x="2956107" y="132533"/>
                  <a:pt x="2966720" y="121920"/>
                </a:cubicBezTo>
                <a:lnTo>
                  <a:pt x="2969260" y="12954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41713A8-E885-45D0-A04E-19C74CEE36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>
          <a:xfrm>
            <a:off x="10941717" y="930439"/>
            <a:ext cx="1245199" cy="24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35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C7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860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78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A15422-1777-4C0E-9F7F-213A0C0A1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19675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47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CA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A9D99-23BC-4312-A6BB-20D557F4C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140968"/>
            <a:ext cx="3277716" cy="3277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A1FEEB-F760-42B2-B7F0-29FC4990C2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-1323528"/>
            <a:ext cx="52387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6943CB-9402-4B79-877B-ECE14ECE7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92" y="332656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C63B6-9272-4907-B637-6B2E12021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56" y="1504388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8DADE-67C2-4B05-99B2-7842CA40D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23" y="1564028"/>
            <a:ext cx="6096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F4BAE-6BE2-464C-A7EF-4B67AB185B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4" y="0"/>
            <a:ext cx="1504388" cy="1504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DD3D72-4524-4614-9A53-552111CC1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00" y="2141920"/>
            <a:ext cx="6096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98D26C-8859-48C9-9E89-1D5287ECB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897" y="1254632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9A83E5-8CD5-409A-AB2B-7C6B23C346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65" y="2829318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354003-7A83-464A-B7C7-874ABCF27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" y="1564028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ECCA73-55FB-4540-92D0-8C54D0830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724" y="116632"/>
            <a:ext cx="2438400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ED47B4-0F19-4A46-8E62-FBB306EDDA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61" y="3090621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56DAE3-170C-4ECD-8504-2CC0F0364F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12" y="923480"/>
            <a:ext cx="4572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CE236C-FA6C-49D2-A75D-9E62472CB2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3" y="3640376"/>
            <a:ext cx="6096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4F8EFE-2A28-4F3F-A3AD-5FD4E7BD2F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2" y="2925860"/>
            <a:ext cx="609600" cy="60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973213-4937-4421-9942-5F22392198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4" y="2219718"/>
            <a:ext cx="609600" cy="60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AE60EB-520A-48A4-BA8E-7627C2B0B4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43" y="2386308"/>
            <a:ext cx="6096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B1D5AB-23CF-497D-9842-EC8446FDDFB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10" y="3586470"/>
            <a:ext cx="1533220" cy="15332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E0F5622-C11B-49E8-A015-5B41AE101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66" y="1161600"/>
            <a:ext cx="4762500" cy="4762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D3529F-A71C-40DB-9C2C-3D88B804E09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464456"/>
            <a:ext cx="1780843" cy="17808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3E70656-9E8B-4BB8-B6D5-CE28C3859B2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58" y="5098490"/>
            <a:ext cx="1709410" cy="17094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5C5D58-1DCC-4E22-9844-2E212345179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4" y="4259760"/>
            <a:ext cx="609600" cy="609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D2DE7D-B698-4C0B-B11F-3E88B58DF29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80" y="4929000"/>
            <a:ext cx="1878900" cy="1878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0B6E72-29C2-4170-8B40-E61C169FF6C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171" y="3612702"/>
            <a:ext cx="747451" cy="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0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22E96-31F8-40FF-83A6-B30AD0427B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7" y="1899456"/>
            <a:ext cx="10936246" cy="3105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FDC5BD-6A36-4982-B75F-CE467133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16" y="2496344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A332CF-6097-4458-8A38-CE244C0FE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368" y="3621648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426EDF-C5CE-461F-814C-5C386ECF9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3645024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5CFA2D-B772-4832-9902-6370DB0B2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08" y="3574803"/>
            <a:ext cx="60960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79F1A8-3862-4866-8F62-362D54393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166" y="2545361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A74E46-10A4-4749-8D3B-BACE889FD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900" y="2776766"/>
            <a:ext cx="6096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02D988-CA8C-41E2-B819-7F96DFD7E3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15" y="3644384"/>
            <a:ext cx="773659" cy="7736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1C5D23-EA58-40A2-A3CC-7E771B70E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850161"/>
            <a:ext cx="609600" cy="6096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EA877DF5-8453-4A19-BF4B-E06100656891}"/>
              </a:ext>
            </a:extLst>
          </p:cNvPr>
          <p:cNvSpPr/>
          <p:nvPr/>
        </p:nvSpPr>
        <p:spPr>
          <a:xfrm flipV="1">
            <a:off x="2567608" y="1868776"/>
            <a:ext cx="49501" cy="49501"/>
          </a:xfrm>
          <a:prstGeom prst="ellipse">
            <a:avLst/>
          </a:prstGeom>
          <a:solidFill>
            <a:srgbClr val="F07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A39C808-E689-4EF0-A46E-C80E9423D08E}"/>
              </a:ext>
            </a:extLst>
          </p:cNvPr>
          <p:cNvSpPr/>
          <p:nvPr/>
        </p:nvSpPr>
        <p:spPr>
          <a:xfrm flipV="1">
            <a:off x="2567607" y="1716776"/>
            <a:ext cx="49501" cy="49501"/>
          </a:xfrm>
          <a:prstGeom prst="ellipse">
            <a:avLst/>
          </a:prstGeom>
          <a:solidFill>
            <a:srgbClr val="F07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9CD83D5-3D4D-4EBB-BE7C-C28783467E7C}"/>
              </a:ext>
            </a:extLst>
          </p:cNvPr>
          <p:cNvSpPr/>
          <p:nvPr/>
        </p:nvSpPr>
        <p:spPr>
          <a:xfrm flipV="1">
            <a:off x="2567609" y="1564776"/>
            <a:ext cx="49501" cy="49501"/>
          </a:xfrm>
          <a:prstGeom prst="ellipse">
            <a:avLst/>
          </a:prstGeom>
          <a:solidFill>
            <a:srgbClr val="F07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DE7995-E517-4AA4-B5FB-F6B93789AA6F}"/>
              </a:ext>
            </a:extLst>
          </p:cNvPr>
          <p:cNvSpPr/>
          <p:nvPr/>
        </p:nvSpPr>
        <p:spPr>
          <a:xfrm flipV="1">
            <a:off x="2567608" y="1412776"/>
            <a:ext cx="49501" cy="49501"/>
          </a:xfrm>
          <a:prstGeom prst="ellipse">
            <a:avLst/>
          </a:prstGeom>
          <a:solidFill>
            <a:srgbClr val="F07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6651136-246B-42C2-AD75-B2B1D06D19FA}"/>
              </a:ext>
            </a:extLst>
          </p:cNvPr>
          <p:cNvSpPr/>
          <p:nvPr/>
        </p:nvSpPr>
        <p:spPr>
          <a:xfrm flipV="1">
            <a:off x="2567606" y="1260776"/>
            <a:ext cx="49501" cy="49501"/>
          </a:xfrm>
          <a:prstGeom prst="ellipse">
            <a:avLst/>
          </a:prstGeom>
          <a:solidFill>
            <a:srgbClr val="F07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2AC06E9-229D-46B4-B663-73AE70843C95}"/>
              </a:ext>
            </a:extLst>
          </p:cNvPr>
          <p:cNvSpPr/>
          <p:nvPr/>
        </p:nvSpPr>
        <p:spPr>
          <a:xfrm flipV="1">
            <a:off x="4583832" y="1868776"/>
            <a:ext cx="49501" cy="49501"/>
          </a:xfrm>
          <a:prstGeom prst="ellipse">
            <a:avLst/>
          </a:prstGeom>
          <a:solidFill>
            <a:srgbClr val="58C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13D3CB2-16F4-42F2-AB32-A80A940C0B54}"/>
              </a:ext>
            </a:extLst>
          </p:cNvPr>
          <p:cNvSpPr/>
          <p:nvPr/>
        </p:nvSpPr>
        <p:spPr>
          <a:xfrm flipV="1">
            <a:off x="4583831" y="1716776"/>
            <a:ext cx="49501" cy="49501"/>
          </a:xfrm>
          <a:prstGeom prst="ellipse">
            <a:avLst/>
          </a:prstGeom>
          <a:solidFill>
            <a:srgbClr val="58C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FF4DC56-E48D-488C-8D1A-E44FC20697DC}"/>
              </a:ext>
            </a:extLst>
          </p:cNvPr>
          <p:cNvSpPr/>
          <p:nvPr/>
        </p:nvSpPr>
        <p:spPr>
          <a:xfrm flipV="1">
            <a:off x="4583833" y="1564776"/>
            <a:ext cx="49501" cy="49501"/>
          </a:xfrm>
          <a:prstGeom prst="ellipse">
            <a:avLst/>
          </a:prstGeom>
          <a:solidFill>
            <a:srgbClr val="58C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183F921-E1D7-4F7F-BC02-B4A78A6B82E7}"/>
              </a:ext>
            </a:extLst>
          </p:cNvPr>
          <p:cNvSpPr/>
          <p:nvPr/>
        </p:nvSpPr>
        <p:spPr>
          <a:xfrm flipV="1">
            <a:off x="4583832" y="1412776"/>
            <a:ext cx="49501" cy="49501"/>
          </a:xfrm>
          <a:prstGeom prst="ellipse">
            <a:avLst/>
          </a:prstGeom>
          <a:solidFill>
            <a:srgbClr val="58C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DDA1B2-0D20-4B2E-A0F2-E0CE6186C583}"/>
              </a:ext>
            </a:extLst>
          </p:cNvPr>
          <p:cNvSpPr/>
          <p:nvPr/>
        </p:nvSpPr>
        <p:spPr>
          <a:xfrm flipV="1">
            <a:off x="4583830" y="1260776"/>
            <a:ext cx="49501" cy="49501"/>
          </a:xfrm>
          <a:prstGeom prst="ellipse">
            <a:avLst/>
          </a:prstGeom>
          <a:solidFill>
            <a:srgbClr val="58C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77394AE-9F86-49BE-9698-EB1B29B2932F}"/>
              </a:ext>
            </a:extLst>
          </p:cNvPr>
          <p:cNvSpPr/>
          <p:nvPr/>
        </p:nvSpPr>
        <p:spPr>
          <a:xfrm flipV="1">
            <a:off x="6575304" y="1830679"/>
            <a:ext cx="49501" cy="49501"/>
          </a:xfrm>
          <a:prstGeom prst="ellipse">
            <a:avLst/>
          </a:prstGeom>
          <a:solidFill>
            <a:srgbClr val="5FE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888485-15F7-4D5C-9B1A-0B25F42944F5}"/>
              </a:ext>
            </a:extLst>
          </p:cNvPr>
          <p:cNvSpPr/>
          <p:nvPr/>
        </p:nvSpPr>
        <p:spPr>
          <a:xfrm flipV="1">
            <a:off x="6575303" y="1678679"/>
            <a:ext cx="49501" cy="49501"/>
          </a:xfrm>
          <a:prstGeom prst="ellipse">
            <a:avLst/>
          </a:prstGeom>
          <a:solidFill>
            <a:srgbClr val="5FE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126676A-7C69-4AD4-9FD4-B12403867D7B}"/>
              </a:ext>
            </a:extLst>
          </p:cNvPr>
          <p:cNvSpPr/>
          <p:nvPr/>
        </p:nvSpPr>
        <p:spPr>
          <a:xfrm flipV="1">
            <a:off x="6575305" y="1526679"/>
            <a:ext cx="49501" cy="49501"/>
          </a:xfrm>
          <a:prstGeom prst="ellipse">
            <a:avLst/>
          </a:prstGeom>
          <a:solidFill>
            <a:srgbClr val="5FE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363C359-B5F9-4AD0-9A6E-9EAC609634D5}"/>
              </a:ext>
            </a:extLst>
          </p:cNvPr>
          <p:cNvSpPr/>
          <p:nvPr/>
        </p:nvSpPr>
        <p:spPr>
          <a:xfrm flipV="1">
            <a:off x="6575304" y="1374679"/>
            <a:ext cx="49501" cy="49501"/>
          </a:xfrm>
          <a:prstGeom prst="ellipse">
            <a:avLst/>
          </a:prstGeom>
          <a:solidFill>
            <a:srgbClr val="5FE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10893F4-3719-41D4-9BBE-9F724218FCE1}"/>
              </a:ext>
            </a:extLst>
          </p:cNvPr>
          <p:cNvSpPr/>
          <p:nvPr/>
        </p:nvSpPr>
        <p:spPr>
          <a:xfrm flipV="1">
            <a:off x="6575302" y="1222679"/>
            <a:ext cx="49501" cy="49501"/>
          </a:xfrm>
          <a:prstGeom prst="ellipse">
            <a:avLst/>
          </a:prstGeom>
          <a:solidFill>
            <a:srgbClr val="5FE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F25D66E-CEF2-4317-8FE9-E7F5579FED00}"/>
              </a:ext>
            </a:extLst>
          </p:cNvPr>
          <p:cNvSpPr/>
          <p:nvPr/>
        </p:nvSpPr>
        <p:spPr>
          <a:xfrm flipV="1">
            <a:off x="8574735" y="1844025"/>
            <a:ext cx="49501" cy="49501"/>
          </a:xfrm>
          <a:prstGeom prst="ellipse">
            <a:avLst/>
          </a:prstGeom>
          <a:solidFill>
            <a:srgbClr val="00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6ADB9C-E60A-4EAF-A9EF-F2FCD34B0EFC}"/>
              </a:ext>
            </a:extLst>
          </p:cNvPr>
          <p:cNvSpPr/>
          <p:nvPr/>
        </p:nvSpPr>
        <p:spPr>
          <a:xfrm flipV="1">
            <a:off x="8574734" y="1692025"/>
            <a:ext cx="49501" cy="49501"/>
          </a:xfrm>
          <a:prstGeom prst="ellipse">
            <a:avLst/>
          </a:prstGeom>
          <a:solidFill>
            <a:srgbClr val="00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34D6AA1-40F7-4C4B-83C1-B64C3E14E86C}"/>
              </a:ext>
            </a:extLst>
          </p:cNvPr>
          <p:cNvSpPr/>
          <p:nvPr/>
        </p:nvSpPr>
        <p:spPr>
          <a:xfrm flipV="1">
            <a:off x="8574736" y="1540025"/>
            <a:ext cx="49501" cy="49501"/>
          </a:xfrm>
          <a:prstGeom prst="ellipse">
            <a:avLst/>
          </a:prstGeom>
          <a:solidFill>
            <a:srgbClr val="00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B4F4E37-0B49-45D0-8745-8FC9C560ED36}"/>
              </a:ext>
            </a:extLst>
          </p:cNvPr>
          <p:cNvSpPr/>
          <p:nvPr/>
        </p:nvSpPr>
        <p:spPr>
          <a:xfrm flipV="1">
            <a:off x="8574735" y="1388025"/>
            <a:ext cx="49501" cy="49501"/>
          </a:xfrm>
          <a:prstGeom prst="ellipse">
            <a:avLst/>
          </a:prstGeom>
          <a:solidFill>
            <a:srgbClr val="00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451D76E-7017-4FC3-A422-1F24B77F2D92}"/>
              </a:ext>
            </a:extLst>
          </p:cNvPr>
          <p:cNvSpPr/>
          <p:nvPr/>
        </p:nvSpPr>
        <p:spPr>
          <a:xfrm flipV="1">
            <a:off x="8574733" y="1236025"/>
            <a:ext cx="49501" cy="49501"/>
          </a:xfrm>
          <a:prstGeom prst="ellipse">
            <a:avLst/>
          </a:prstGeom>
          <a:solidFill>
            <a:srgbClr val="00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428916B-C880-4698-982D-75BA92259755}"/>
              </a:ext>
            </a:extLst>
          </p:cNvPr>
          <p:cNvSpPr/>
          <p:nvPr/>
        </p:nvSpPr>
        <p:spPr>
          <a:xfrm flipV="1">
            <a:off x="9624391" y="5547723"/>
            <a:ext cx="49501" cy="49501"/>
          </a:xfrm>
          <a:prstGeom prst="ellipse">
            <a:avLst/>
          </a:prstGeom>
          <a:solidFill>
            <a:srgbClr val="FF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AC131D6-397A-4820-9DAA-A531678057D1}"/>
              </a:ext>
            </a:extLst>
          </p:cNvPr>
          <p:cNvSpPr/>
          <p:nvPr/>
        </p:nvSpPr>
        <p:spPr>
          <a:xfrm flipV="1">
            <a:off x="9624390" y="5395723"/>
            <a:ext cx="49501" cy="49501"/>
          </a:xfrm>
          <a:prstGeom prst="ellipse">
            <a:avLst/>
          </a:prstGeom>
          <a:solidFill>
            <a:srgbClr val="FF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BCB58AA-777B-4691-9A90-3D9890915CEA}"/>
              </a:ext>
            </a:extLst>
          </p:cNvPr>
          <p:cNvSpPr/>
          <p:nvPr/>
        </p:nvSpPr>
        <p:spPr>
          <a:xfrm flipV="1">
            <a:off x="9624392" y="5243723"/>
            <a:ext cx="49501" cy="49501"/>
          </a:xfrm>
          <a:prstGeom prst="ellipse">
            <a:avLst/>
          </a:prstGeom>
          <a:solidFill>
            <a:srgbClr val="FF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F598D03-5F62-4742-BED1-2CC6D7B6B1FD}"/>
              </a:ext>
            </a:extLst>
          </p:cNvPr>
          <p:cNvSpPr/>
          <p:nvPr/>
        </p:nvSpPr>
        <p:spPr>
          <a:xfrm flipV="1">
            <a:off x="9624391" y="5091723"/>
            <a:ext cx="49501" cy="49501"/>
          </a:xfrm>
          <a:prstGeom prst="ellipse">
            <a:avLst/>
          </a:prstGeom>
          <a:solidFill>
            <a:srgbClr val="FF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22E8D35-5117-4E00-89D4-1ED25949F12D}"/>
              </a:ext>
            </a:extLst>
          </p:cNvPr>
          <p:cNvSpPr/>
          <p:nvPr/>
        </p:nvSpPr>
        <p:spPr>
          <a:xfrm flipV="1">
            <a:off x="9624389" y="4939723"/>
            <a:ext cx="49501" cy="49501"/>
          </a:xfrm>
          <a:prstGeom prst="ellipse">
            <a:avLst/>
          </a:prstGeom>
          <a:solidFill>
            <a:srgbClr val="FF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30EA1A9-C904-461D-8F06-03F51FC51F79}"/>
              </a:ext>
            </a:extLst>
          </p:cNvPr>
          <p:cNvSpPr/>
          <p:nvPr/>
        </p:nvSpPr>
        <p:spPr>
          <a:xfrm flipV="1">
            <a:off x="7608170" y="5610570"/>
            <a:ext cx="49501" cy="49501"/>
          </a:xfrm>
          <a:prstGeom prst="ellipse">
            <a:avLst/>
          </a:prstGeom>
          <a:solidFill>
            <a:srgbClr val="A0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4AA495B-D21C-48CF-9CB9-0C174DCD5B73}"/>
              </a:ext>
            </a:extLst>
          </p:cNvPr>
          <p:cNvSpPr/>
          <p:nvPr/>
        </p:nvSpPr>
        <p:spPr>
          <a:xfrm flipV="1">
            <a:off x="7608169" y="5458570"/>
            <a:ext cx="49501" cy="49501"/>
          </a:xfrm>
          <a:prstGeom prst="ellipse">
            <a:avLst/>
          </a:prstGeom>
          <a:solidFill>
            <a:srgbClr val="A0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8B89DA3-824B-4CFD-BB70-FD011CA4CF00}"/>
              </a:ext>
            </a:extLst>
          </p:cNvPr>
          <p:cNvSpPr/>
          <p:nvPr/>
        </p:nvSpPr>
        <p:spPr>
          <a:xfrm flipV="1">
            <a:off x="7608171" y="5306570"/>
            <a:ext cx="49501" cy="49501"/>
          </a:xfrm>
          <a:prstGeom prst="ellipse">
            <a:avLst/>
          </a:prstGeom>
          <a:solidFill>
            <a:srgbClr val="A0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432EF67-661F-4637-AAA2-63E253EA3BAD}"/>
              </a:ext>
            </a:extLst>
          </p:cNvPr>
          <p:cNvSpPr/>
          <p:nvPr/>
        </p:nvSpPr>
        <p:spPr>
          <a:xfrm flipV="1">
            <a:off x="7608170" y="5154570"/>
            <a:ext cx="49501" cy="49501"/>
          </a:xfrm>
          <a:prstGeom prst="ellipse">
            <a:avLst/>
          </a:prstGeom>
          <a:solidFill>
            <a:srgbClr val="A0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EC77853-854B-48F3-88F9-AF64530E2E88}"/>
              </a:ext>
            </a:extLst>
          </p:cNvPr>
          <p:cNvSpPr/>
          <p:nvPr/>
        </p:nvSpPr>
        <p:spPr>
          <a:xfrm flipV="1">
            <a:off x="7608168" y="5002570"/>
            <a:ext cx="49501" cy="49501"/>
          </a:xfrm>
          <a:prstGeom prst="ellipse">
            <a:avLst/>
          </a:prstGeom>
          <a:solidFill>
            <a:srgbClr val="A0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8AC6BB-F464-4F84-AC1E-FECBA9D7AEF0}"/>
              </a:ext>
            </a:extLst>
          </p:cNvPr>
          <p:cNvSpPr/>
          <p:nvPr/>
        </p:nvSpPr>
        <p:spPr>
          <a:xfrm flipV="1">
            <a:off x="5591946" y="5621975"/>
            <a:ext cx="49501" cy="49501"/>
          </a:xfrm>
          <a:prstGeom prst="ellipse">
            <a:avLst/>
          </a:prstGeom>
          <a:solidFill>
            <a:srgbClr val="E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E7D3C65-39C9-4F12-A39B-7AD19BB18D7E}"/>
              </a:ext>
            </a:extLst>
          </p:cNvPr>
          <p:cNvSpPr/>
          <p:nvPr/>
        </p:nvSpPr>
        <p:spPr>
          <a:xfrm flipV="1">
            <a:off x="5591945" y="5469975"/>
            <a:ext cx="49501" cy="49501"/>
          </a:xfrm>
          <a:prstGeom prst="ellipse">
            <a:avLst/>
          </a:prstGeom>
          <a:solidFill>
            <a:srgbClr val="E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486FCEE-BD0D-4072-A00A-22AD91D129F1}"/>
              </a:ext>
            </a:extLst>
          </p:cNvPr>
          <p:cNvSpPr/>
          <p:nvPr/>
        </p:nvSpPr>
        <p:spPr>
          <a:xfrm flipV="1">
            <a:off x="5591947" y="5317975"/>
            <a:ext cx="49501" cy="49501"/>
          </a:xfrm>
          <a:prstGeom prst="ellipse">
            <a:avLst/>
          </a:prstGeom>
          <a:solidFill>
            <a:srgbClr val="E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9DA092C-3D26-4D02-A491-8267B8150490}"/>
              </a:ext>
            </a:extLst>
          </p:cNvPr>
          <p:cNvSpPr/>
          <p:nvPr/>
        </p:nvSpPr>
        <p:spPr>
          <a:xfrm flipV="1">
            <a:off x="5591946" y="5165975"/>
            <a:ext cx="49501" cy="49501"/>
          </a:xfrm>
          <a:prstGeom prst="ellipse">
            <a:avLst/>
          </a:prstGeom>
          <a:solidFill>
            <a:srgbClr val="E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6805944-883A-487D-84CF-AD47367576C2}"/>
              </a:ext>
            </a:extLst>
          </p:cNvPr>
          <p:cNvSpPr/>
          <p:nvPr/>
        </p:nvSpPr>
        <p:spPr>
          <a:xfrm flipV="1">
            <a:off x="5591944" y="5013975"/>
            <a:ext cx="49501" cy="49501"/>
          </a:xfrm>
          <a:prstGeom prst="ellipse">
            <a:avLst/>
          </a:prstGeom>
          <a:solidFill>
            <a:srgbClr val="E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1B2D6AF-CF17-4137-BE02-CB4E2D6DF1A5}"/>
              </a:ext>
            </a:extLst>
          </p:cNvPr>
          <p:cNvSpPr/>
          <p:nvPr/>
        </p:nvSpPr>
        <p:spPr>
          <a:xfrm flipV="1">
            <a:off x="3607979" y="5607894"/>
            <a:ext cx="49501" cy="49501"/>
          </a:xfrm>
          <a:prstGeom prst="ellipse">
            <a:avLst/>
          </a:prstGeom>
          <a:solidFill>
            <a:srgbClr val="F4D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3438B38-BD93-48A6-B742-4C412928558E}"/>
              </a:ext>
            </a:extLst>
          </p:cNvPr>
          <p:cNvSpPr/>
          <p:nvPr/>
        </p:nvSpPr>
        <p:spPr>
          <a:xfrm flipV="1">
            <a:off x="3607978" y="5455894"/>
            <a:ext cx="49501" cy="49501"/>
          </a:xfrm>
          <a:prstGeom prst="ellipse">
            <a:avLst/>
          </a:prstGeom>
          <a:solidFill>
            <a:srgbClr val="F4D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B45E93A-477B-484C-ABF8-1BA7FB6360FD}"/>
              </a:ext>
            </a:extLst>
          </p:cNvPr>
          <p:cNvSpPr/>
          <p:nvPr/>
        </p:nvSpPr>
        <p:spPr>
          <a:xfrm flipV="1">
            <a:off x="3607980" y="5303894"/>
            <a:ext cx="49501" cy="49501"/>
          </a:xfrm>
          <a:prstGeom prst="ellipse">
            <a:avLst/>
          </a:prstGeom>
          <a:solidFill>
            <a:srgbClr val="F4D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EFC9F0D-0550-432E-BFBB-D0C1009A5DFF}"/>
              </a:ext>
            </a:extLst>
          </p:cNvPr>
          <p:cNvSpPr/>
          <p:nvPr/>
        </p:nvSpPr>
        <p:spPr>
          <a:xfrm flipV="1">
            <a:off x="3607979" y="5151894"/>
            <a:ext cx="49501" cy="49501"/>
          </a:xfrm>
          <a:prstGeom prst="ellipse">
            <a:avLst/>
          </a:prstGeom>
          <a:solidFill>
            <a:srgbClr val="F4D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A3BB85-428A-47C8-AAA1-FA4F6B09F42D}"/>
              </a:ext>
            </a:extLst>
          </p:cNvPr>
          <p:cNvSpPr/>
          <p:nvPr/>
        </p:nvSpPr>
        <p:spPr>
          <a:xfrm flipV="1">
            <a:off x="3607977" y="4999894"/>
            <a:ext cx="49501" cy="49501"/>
          </a:xfrm>
          <a:prstGeom prst="ellipse">
            <a:avLst/>
          </a:prstGeom>
          <a:solidFill>
            <a:srgbClr val="F4D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590650A-2067-4D1B-9CCB-FC01D313270F}"/>
              </a:ext>
            </a:extLst>
          </p:cNvPr>
          <p:cNvSpPr/>
          <p:nvPr/>
        </p:nvSpPr>
        <p:spPr>
          <a:xfrm>
            <a:off x="983432" y="730260"/>
            <a:ext cx="28424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076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Internet of things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749AC2F-5A49-4DB7-AC42-EBF0B16C7251}"/>
              </a:ext>
            </a:extLst>
          </p:cNvPr>
          <p:cNvSpPr/>
          <p:nvPr/>
        </p:nvSpPr>
        <p:spPr>
          <a:xfrm>
            <a:off x="1975231" y="5608845"/>
            <a:ext cx="265810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k-MK" sz="2800" dirty="0">
                <a:ln w="0"/>
                <a:solidFill>
                  <a:srgbClr val="F4D19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Идеја за проект</a:t>
            </a:r>
            <a:endParaRPr lang="en-US" sz="2800" b="0" cap="none" spc="0" dirty="0">
              <a:ln w="0"/>
              <a:solidFill>
                <a:srgbClr val="F4D19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80E15B5-FDE9-4CEB-8932-FDBC47C544C0}"/>
              </a:ext>
            </a:extLst>
          </p:cNvPr>
          <p:cNvSpPr/>
          <p:nvPr/>
        </p:nvSpPr>
        <p:spPr>
          <a:xfrm>
            <a:off x="3870975" y="719621"/>
            <a:ext cx="15247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k-MK" sz="2800" b="0" cap="none" spc="0" dirty="0">
                <a:ln w="0"/>
                <a:solidFill>
                  <a:srgbClr val="58C19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Хардвер</a:t>
            </a:r>
            <a:endParaRPr lang="en-US" sz="2800" b="0" cap="none" spc="0" dirty="0">
              <a:ln w="0"/>
              <a:solidFill>
                <a:srgbClr val="58C19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E4E5459-386B-470C-A198-B5CCA1A0BFB8}"/>
              </a:ext>
            </a:extLst>
          </p:cNvPr>
          <p:cNvSpPr/>
          <p:nvPr/>
        </p:nvSpPr>
        <p:spPr>
          <a:xfrm>
            <a:off x="5269996" y="731181"/>
            <a:ext cx="27350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k-MK" sz="2800" b="0" cap="none" spc="0" dirty="0">
                <a:ln w="0"/>
                <a:solidFill>
                  <a:srgbClr val="5FE1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Програмски дел</a:t>
            </a:r>
            <a:endParaRPr lang="en-US" sz="2800" b="0" cap="none" spc="0" dirty="0">
              <a:ln w="0"/>
              <a:solidFill>
                <a:srgbClr val="5FE1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1A66EF2-9BD4-4B9F-B52F-75B54E6E85C5}"/>
              </a:ext>
            </a:extLst>
          </p:cNvPr>
          <p:cNvSpPr/>
          <p:nvPr/>
        </p:nvSpPr>
        <p:spPr>
          <a:xfrm>
            <a:off x="4608580" y="5634840"/>
            <a:ext cx="21323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k-MK" sz="2800" dirty="0">
                <a:ln w="0"/>
                <a:solidFill>
                  <a:srgbClr val="E1448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Компоненти</a:t>
            </a:r>
            <a:endParaRPr lang="en-US" sz="2800" b="0" cap="none" spc="0" dirty="0">
              <a:ln w="0"/>
              <a:solidFill>
                <a:srgbClr val="E1448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10C34E-05CC-445E-8C98-808618A3764E}"/>
              </a:ext>
            </a:extLst>
          </p:cNvPr>
          <p:cNvSpPr/>
          <p:nvPr/>
        </p:nvSpPr>
        <p:spPr>
          <a:xfrm>
            <a:off x="6814648" y="5634840"/>
            <a:ext cx="17780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A07AB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Intertwine</a:t>
            </a:r>
            <a:endParaRPr lang="en-US" sz="2800" b="0" cap="none" spc="0" dirty="0">
              <a:ln w="0"/>
              <a:solidFill>
                <a:srgbClr val="A07AB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4CA6416-A9C3-4701-939B-7C0B6ACE79E3}"/>
              </a:ext>
            </a:extLst>
          </p:cNvPr>
          <p:cNvSpPr/>
          <p:nvPr/>
        </p:nvSpPr>
        <p:spPr>
          <a:xfrm>
            <a:off x="7953298" y="741487"/>
            <a:ext cx="19639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B3A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UI interface</a:t>
            </a:r>
            <a:endParaRPr lang="en-US" sz="2800" b="0" cap="none" spc="0" dirty="0">
              <a:ln w="0"/>
              <a:solidFill>
                <a:srgbClr val="00B3A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72E0B4E-F616-4778-8205-C773479C44A4}"/>
              </a:ext>
            </a:extLst>
          </p:cNvPr>
          <p:cNvSpPr/>
          <p:nvPr/>
        </p:nvSpPr>
        <p:spPr>
          <a:xfrm>
            <a:off x="8437448" y="5638573"/>
            <a:ext cx="26285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FEEA1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 application</a:t>
            </a:r>
            <a:endParaRPr lang="en-US" sz="2800" b="0" cap="none" spc="0" dirty="0">
              <a:ln w="0"/>
              <a:solidFill>
                <a:srgbClr val="FEEA1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1746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8B1FFE-7FDF-4A83-953A-195B8A03E26D}"/>
              </a:ext>
            </a:extLst>
          </p:cNvPr>
          <p:cNvCxnSpPr>
            <a:cxnSpLocks/>
          </p:cNvCxnSpPr>
          <p:nvPr/>
        </p:nvCxnSpPr>
        <p:spPr>
          <a:xfrm>
            <a:off x="767408" y="1844824"/>
            <a:ext cx="0" cy="1584176"/>
          </a:xfrm>
          <a:prstGeom prst="line">
            <a:avLst/>
          </a:prstGeom>
          <a:ln w="38100">
            <a:solidFill>
              <a:srgbClr val="72CAAF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FCD48E-3DFF-49E3-A3AF-27F880F91088}"/>
              </a:ext>
            </a:extLst>
          </p:cNvPr>
          <p:cNvSpPr txBox="1"/>
          <p:nvPr/>
        </p:nvSpPr>
        <p:spPr>
          <a:xfrm>
            <a:off x="911425" y="1608405"/>
            <a:ext cx="9721078" cy="2028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br>
              <a:rPr lang="mk-MK" sz="180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mk-MK" sz="180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Вчитува модули што доаѓаат во комплет со Node.js, како датотечен систем и HTTP од Node.js API.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mk-MK" sz="180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Вчитува библиотеки од трети страни како Express и Mongoose што  </a:t>
            </a:r>
            <a:r>
              <a:rPr lang="mk-MK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 </a:t>
            </a:r>
            <a:r>
              <a:rPr lang="mk-MK" sz="180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инсталираат од npm.</a:t>
            </a:r>
            <a:endParaRPr lang="en-US" sz="1800" dirty="0">
              <a:solidFill>
                <a:schemeClr val="bg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mk-MK" sz="180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 овозможува да барате свои датотеки и да го модулирате проектот.</a:t>
            </a:r>
          </a:p>
          <a:p>
            <a:endParaRPr lang="mk-MK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C21A4D-1F9C-4811-899B-26D5C552D2C2}"/>
              </a:ext>
            </a:extLst>
          </p:cNvPr>
          <p:cNvSpPr txBox="1"/>
          <p:nvPr/>
        </p:nvSpPr>
        <p:spPr>
          <a:xfrm>
            <a:off x="2351584" y="4653136"/>
            <a:ext cx="6264696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800" dirty="0">
                <a:solidFill>
                  <a:schemeClr val="accent3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 npm init </a:t>
            </a:r>
            <a:br>
              <a:rPr lang="mk-MK" sz="1800" dirty="0">
                <a:solidFill>
                  <a:schemeClr val="accent3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mk-MK" sz="1800" dirty="0">
                <a:solidFill>
                  <a:schemeClr val="accent3">
                    <a:lumMod val="7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 npm i -S onoff express socket.io </a:t>
            </a:r>
            <a:endParaRPr lang="mk-MK" sz="2400" dirty="0">
              <a:solidFill>
                <a:schemeClr val="accent3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864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52734A-6A13-4E00-87B4-E6F72BC99590}"/>
              </a:ext>
            </a:extLst>
          </p:cNvPr>
          <p:cNvSpPr txBox="1"/>
          <p:nvPr/>
        </p:nvSpPr>
        <p:spPr>
          <a:xfrm>
            <a:off x="767408" y="764704"/>
            <a:ext cx="6094070" cy="491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mk-MK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led-control.js file contains out GPIO logic to control LED lights. This file exports API functions for server.js such that we don’t have to bloat server.js with GPIO logic.</a:t>
            </a: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mk-MK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server.js file contains the express server to host our web application and a WebSocket server which connects with this web application to listen for custom events sent by the web application like button presses.</a:t>
            </a: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mk-MK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web-app/ direcory contains assets for our web application. When user opens a specific URL in the browser, index.html HTML file will be served by default. It imports style.css stylesheet to style buttons.</a:t>
            </a: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mk-MK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main.js contains the logic to connect to the WebSocket server and listening to the DOM button click events. It is imported by the index.html.</a:t>
            </a: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099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7C618D4-4EB7-47EA-9B16-FA5217C67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226120"/>
            <a:ext cx="1108923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As discussed in the earlier article, </a:t>
            </a:r>
            <a:r>
              <a:rPr kumimoji="0" lang="mk-MK" altLang="mk-M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onoff</a:t>
            </a:r>
            <a:r>
              <a:rPr kumimoji="0" lang="mk-MK" altLang="mk-M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package uses the BCM pin numbering system. As per the circuit diagram, we have assigned a corresponding pin number to each color of the LED light.</a:t>
            </a:r>
            <a:endParaRPr kumimoji="0" lang="mk-MK" altLang="mk-MK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We have exported a </a:t>
            </a:r>
            <a:r>
              <a:rPr kumimoji="0" lang="mk-MK" altLang="mk-M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toggle</a:t>
            </a:r>
            <a:r>
              <a:rPr kumimoji="0" lang="mk-MK" altLang="mk-M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function that takes a </a:t>
            </a:r>
            <a:r>
              <a:rPr kumimoji="0" lang="mk-MK" altLang="mk-M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boolean</a:t>
            </a:r>
            <a:r>
              <a:rPr kumimoji="0" lang="mk-MK" altLang="mk-M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value for each color of light. Based on these values, either </a:t>
            </a:r>
            <a:r>
              <a:rPr kumimoji="0" lang="mk-MK" altLang="mk-M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kumimoji="0" lang="mk-MK" altLang="mk-M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or </a:t>
            </a:r>
            <a:r>
              <a:rPr kumimoji="0" lang="mk-MK" altLang="mk-M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kumimoji="0" lang="mk-MK" altLang="mk-M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is written to the corresponding GPIO which makes it output </a:t>
            </a:r>
            <a:r>
              <a:rPr kumimoji="0" lang="mk-MK" altLang="mk-M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3.3V</a:t>
            </a:r>
            <a:r>
              <a:rPr kumimoji="0" lang="mk-MK" altLang="mk-M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or </a:t>
            </a:r>
            <a:r>
              <a:rPr kumimoji="0" lang="mk-MK" altLang="mk-M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0V</a:t>
            </a:r>
            <a:r>
              <a:rPr kumimoji="0" lang="mk-MK" altLang="mk-M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.</a:t>
            </a:r>
            <a:endParaRPr kumimoji="0" lang="mk-MK" altLang="mk-M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764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153A-FD7B-428E-8261-43BFC7B3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59336-8E45-4108-BD84-BD50984E4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8940C-1B86-4D9F-B182-CA217D91E7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8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AF84C-5FED-46C8-96EF-EF1C6D0C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53" y="-9272"/>
            <a:ext cx="1040684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A84ABB-8B0B-4EFC-9EE2-F0545057F0AC}"/>
              </a:ext>
            </a:extLst>
          </p:cNvPr>
          <p:cNvSpPr/>
          <p:nvPr/>
        </p:nvSpPr>
        <p:spPr>
          <a:xfrm>
            <a:off x="0" y="-3800"/>
            <a:ext cx="1813961" cy="4221088"/>
          </a:xfrm>
          <a:prstGeom prst="rect">
            <a:avLst/>
          </a:prstGeom>
          <a:solidFill>
            <a:srgbClr val="E1448B"/>
          </a:solidFill>
          <a:ln w="38100">
            <a:solidFill>
              <a:srgbClr val="E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3CBDD-1F24-406C-8B88-06730D332BBE}"/>
              </a:ext>
            </a:extLst>
          </p:cNvPr>
          <p:cNvSpPr/>
          <p:nvPr/>
        </p:nvSpPr>
        <p:spPr>
          <a:xfrm>
            <a:off x="3287688" y="404664"/>
            <a:ext cx="3168352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DF08E-B5CE-4C59-A709-3C5779BD8434}"/>
              </a:ext>
            </a:extLst>
          </p:cNvPr>
          <p:cNvSpPr/>
          <p:nvPr/>
        </p:nvSpPr>
        <p:spPr>
          <a:xfrm>
            <a:off x="2063552" y="692696"/>
            <a:ext cx="7344816" cy="720080"/>
          </a:xfrm>
          <a:prstGeom prst="rect">
            <a:avLst/>
          </a:prstGeom>
          <a:solidFill>
            <a:srgbClr val="424244"/>
          </a:solidFill>
          <a:ln w="19050">
            <a:solidFill>
              <a:srgbClr val="E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1F37C1-7BA2-493E-9D1B-2A79CF5F42DB}"/>
              </a:ext>
            </a:extLst>
          </p:cNvPr>
          <p:cNvSpPr/>
          <p:nvPr/>
        </p:nvSpPr>
        <p:spPr>
          <a:xfrm>
            <a:off x="2063552" y="1556792"/>
            <a:ext cx="4608512" cy="648072"/>
          </a:xfrm>
          <a:prstGeom prst="rect">
            <a:avLst/>
          </a:prstGeom>
          <a:solidFill>
            <a:srgbClr val="424244"/>
          </a:solidFill>
          <a:ln w="19050">
            <a:solidFill>
              <a:srgbClr val="E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821F4-B511-4E1D-9164-B2A0919AD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8" b="89882" l="235" r="89882">
                        <a14:foregroundMark x1="36000" y1="48706" x2="36000" y2="48706"/>
                      </a14:backgroundRemoval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71" y="1146815"/>
            <a:ext cx="1107491" cy="1107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F49544-ECA8-4D5A-ABCC-DA787205D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97" y="52285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893FD7-96B7-4BD6-BDD7-59D11FC079FD}"/>
              </a:ext>
            </a:extLst>
          </p:cNvPr>
          <p:cNvSpPr/>
          <p:nvPr/>
        </p:nvSpPr>
        <p:spPr>
          <a:xfrm>
            <a:off x="2167840" y="1445471"/>
            <a:ext cx="45986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Web of Things 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34C850-7087-4656-BCAD-07398946B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33" b="90000" l="0" r="90000">
                        <a14:backgroundMark x1="47917" y1="75000" x2="51667" y2="67083"/>
                        <a14:backgroundMark x1="71250" y1="65417" x2="74583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46669" flipH="1" flipV="1">
            <a:off x="2853313" y="124685"/>
            <a:ext cx="2119202" cy="1795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5697C5-3E76-4BEB-A49D-033C0C7BC14A}"/>
              </a:ext>
            </a:extLst>
          </p:cNvPr>
          <p:cNvSpPr/>
          <p:nvPr/>
        </p:nvSpPr>
        <p:spPr>
          <a:xfrm>
            <a:off x="3541149" y="577802"/>
            <a:ext cx="5678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Internet of Things 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43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78AE81-B1DE-4523-8FF6-9960ED03AC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3"/>
          <a:stretch/>
        </p:blipFill>
        <p:spPr>
          <a:xfrm>
            <a:off x="-144455" y="0"/>
            <a:ext cx="12343792" cy="6885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86AD4-97C6-4B44-A719-F1203F646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92" y="2241201"/>
            <a:ext cx="2451456" cy="245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E723D-7734-419B-9DCD-F469BC63D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33" b="90000" l="0" r="90000">
                        <a14:backgroundMark x1="47917" y1="75000" x2="51667" y2="67083"/>
                        <a14:backgroundMark x1="71250" y1="65417" x2="74583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8076" flipV="1">
            <a:off x="5198540" y="3114951"/>
            <a:ext cx="2119202" cy="1795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96BD17-2D54-413D-A554-965957E70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39784">
            <a:off x="6483387" y="1202209"/>
            <a:ext cx="929317" cy="9293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7D3BB1-8DFA-4431-8BEA-2B3FE454397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7811">
            <a:off x="3336352" y="3991611"/>
            <a:ext cx="929317" cy="92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9509A0-CC77-457F-AFBE-175288D7B8F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84040" flipH="1">
            <a:off x="5745717" y="4740272"/>
            <a:ext cx="929317" cy="9293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0C990B-C4E8-4691-A497-CB26615D9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504">
            <a:off x="8236453" y="3518172"/>
            <a:ext cx="1184120" cy="1184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EE3E8A-7B63-4CFE-BD1D-E2F3B76E916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38901">
            <a:off x="4180825" y="2153844"/>
            <a:ext cx="884858" cy="8848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6B7526-51B3-4907-B8A7-099D9359CE9C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73" y="1251436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42432C-E524-4C34-AAB6-999011944F8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563" y="4270872"/>
            <a:ext cx="6096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732E0-29D5-4665-BCCE-AAC1ED1CF5C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50" y="5834702"/>
            <a:ext cx="609600" cy="60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E7B9ABF-CCB9-4A9F-8346-F7E8C18126E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33" y="514761"/>
            <a:ext cx="609600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BB6601-E8A4-4486-BC2A-C59D5BE86D0C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6" y="1290492"/>
            <a:ext cx="609601" cy="60960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6EFA19-1A3E-4413-8979-215A04EDE675}"/>
              </a:ext>
            </a:extLst>
          </p:cNvPr>
          <p:cNvSpPr/>
          <p:nvPr/>
        </p:nvSpPr>
        <p:spPr>
          <a:xfrm>
            <a:off x="1951154" y="1295518"/>
            <a:ext cx="3029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Ingestion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CFFE4-068A-490F-836E-5C92D946A071}"/>
              </a:ext>
            </a:extLst>
          </p:cNvPr>
          <p:cNvSpPr/>
          <p:nvPr/>
        </p:nvSpPr>
        <p:spPr>
          <a:xfrm>
            <a:off x="5984931" y="514761"/>
            <a:ext cx="3725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Transmission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1234FE-2969-4335-988F-885C84682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33" b="90000" l="0" r="90000">
                        <a14:backgroundMark x1="47917" y1="75000" x2="51667" y2="67083"/>
                        <a14:backgroundMark x1="71250" y1="65417" x2="74583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245934" y="1700808"/>
            <a:ext cx="4720825" cy="3999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165F88-1361-48AA-89F4-4FE66D8B5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56101" y="2875795"/>
            <a:ext cx="2451456" cy="24514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9390E1-AEE5-4037-B728-3BD95203FA6D}"/>
              </a:ext>
            </a:extLst>
          </p:cNvPr>
          <p:cNvSpPr/>
          <p:nvPr/>
        </p:nvSpPr>
        <p:spPr>
          <a:xfrm>
            <a:off x="3257525" y="2861900"/>
            <a:ext cx="628569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Internet of Things </a:t>
            </a:r>
            <a:endParaRPr lang="en-US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8C2C0BD-2362-4D89-B535-9EDEA3311E01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6" y="4610155"/>
            <a:ext cx="609600" cy="609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E5169D-E896-473E-8633-A65509E90D0E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86" y="524362"/>
            <a:ext cx="632903" cy="6329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4E4F5EE-DC6F-4465-BC98-033C236EF103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596" y="3707810"/>
            <a:ext cx="609600" cy="609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8F630A-6462-4ED1-A9F2-7ECE2D8263C2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503" y="5833433"/>
            <a:ext cx="609600" cy="609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41D8B62-AEC2-46E9-96EF-952F069662AB}"/>
              </a:ext>
            </a:extLst>
          </p:cNvPr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7" y="3997860"/>
            <a:ext cx="609600" cy="6096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A7A397E-24E2-4CE8-8389-B9BEA977ECE4}"/>
              </a:ext>
            </a:extLst>
          </p:cNvPr>
          <p:cNvSpPr/>
          <p:nvPr/>
        </p:nvSpPr>
        <p:spPr>
          <a:xfrm>
            <a:off x="9346454" y="4251605"/>
            <a:ext cx="229421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03EAAC-B63E-4694-A26D-23D700B6CE6C}"/>
              </a:ext>
            </a:extLst>
          </p:cNvPr>
          <p:cNvSpPr/>
          <p:nvPr/>
        </p:nvSpPr>
        <p:spPr>
          <a:xfrm>
            <a:off x="5335773" y="5798296"/>
            <a:ext cx="36375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Visualization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3CD2E-D5D7-408F-BD4A-255CCD04260B}"/>
              </a:ext>
            </a:extLst>
          </p:cNvPr>
          <p:cNvSpPr/>
          <p:nvPr/>
        </p:nvSpPr>
        <p:spPr>
          <a:xfrm>
            <a:off x="724029" y="4604765"/>
            <a:ext cx="28664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 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D5DA6E-F8C3-4757-9BBD-B2757024D598}"/>
              </a:ext>
            </a:extLst>
          </p:cNvPr>
          <p:cNvSpPr/>
          <p:nvPr/>
        </p:nvSpPr>
        <p:spPr>
          <a:xfrm>
            <a:off x="5495191" y="2228932"/>
            <a:ext cx="15872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28575" cmpd="sng">
                  <a:solidFill>
                    <a:srgbClr val="8886A3"/>
                  </a:solidFill>
                  <a:prstDash val="solid"/>
                </a:ln>
                <a:solidFill>
                  <a:srgbClr val="72CAA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A77DD6-1E4A-457F-906B-968018C2466E}"/>
              </a:ext>
            </a:extLst>
          </p:cNvPr>
          <p:cNvSpPr/>
          <p:nvPr/>
        </p:nvSpPr>
        <p:spPr>
          <a:xfrm>
            <a:off x="5083072" y="3716690"/>
            <a:ext cx="21418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50" dirty="0">
                <a:ln w="28575" cmpd="sng">
                  <a:solidFill>
                    <a:srgbClr val="715377"/>
                  </a:solidFill>
                  <a:prstDash val="solid"/>
                </a:ln>
                <a:solidFill>
                  <a:srgbClr val="AD7FB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Works?</a:t>
            </a:r>
          </a:p>
        </p:txBody>
      </p:sp>
    </p:spTree>
    <p:extLst>
      <p:ext uri="{BB962C8B-B14F-4D97-AF65-F5344CB8AC3E}">
        <p14:creationId xmlns:p14="http://schemas.microsoft.com/office/powerpoint/2010/main" val="112508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EA6FDE-7C46-42C9-BB8F-2A574AC6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7"/>
          <a:stretch/>
        </p:blipFill>
        <p:spPr>
          <a:xfrm>
            <a:off x="0" y="0"/>
            <a:ext cx="1128057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5C1A07-84F6-40F8-AC34-2DE2A338916C}"/>
              </a:ext>
            </a:extLst>
          </p:cNvPr>
          <p:cNvSpPr/>
          <p:nvPr/>
        </p:nvSpPr>
        <p:spPr>
          <a:xfrm>
            <a:off x="335360" y="4797152"/>
            <a:ext cx="10729192" cy="576064"/>
          </a:xfrm>
          <a:prstGeom prst="rect">
            <a:avLst/>
          </a:prstGeom>
          <a:solidFill>
            <a:srgbClr val="72CAAF"/>
          </a:solidFill>
          <a:ln>
            <a:solidFill>
              <a:srgbClr val="49C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k-MK" sz="2000" b="1" dirty="0">
                <a:latin typeface="Arial Black" panose="020B0A04020102020204" pitchFamily="34" charset="0"/>
              </a:rPr>
              <a:t>Паметните системи и </a:t>
            </a:r>
            <a:r>
              <a:rPr lang="en-US" sz="2000" b="1" dirty="0">
                <a:latin typeface="Arial Black" panose="020B0A04020102020204" pitchFamily="34" charset="0"/>
              </a:rPr>
              <a:t>Internet</a:t>
            </a:r>
            <a:r>
              <a:rPr lang="mk-MK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>
                <a:latin typeface="Arial Black" panose="020B0A04020102020204" pitchFamily="34" charset="0"/>
              </a:rPr>
              <a:t>of Things </a:t>
            </a:r>
            <a:r>
              <a:rPr lang="mk-MK" sz="2000" b="1" dirty="0">
                <a:latin typeface="Arial Black" panose="020B0A04020102020204" pitchFamily="34" charset="0"/>
              </a:rPr>
              <a:t>се водени од комбинацијата на: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264CE-9614-4AA2-AEFA-16E073BA8E05}"/>
              </a:ext>
            </a:extLst>
          </p:cNvPr>
          <p:cNvSpPr/>
          <p:nvPr/>
        </p:nvSpPr>
        <p:spPr>
          <a:xfrm>
            <a:off x="342463" y="5541848"/>
            <a:ext cx="8517953" cy="695464"/>
          </a:xfrm>
          <a:prstGeom prst="rect">
            <a:avLst/>
          </a:prstGeom>
          <a:solidFill>
            <a:srgbClr val="F22C7B"/>
          </a:solidFill>
          <a:ln>
            <a:solidFill>
              <a:srgbClr val="FE7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55E4A-1BCA-4EE5-BC66-0B53DD1D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1484784"/>
            <a:ext cx="3384376" cy="14345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7C8B9-A669-468B-AF34-4AA28C5A091A}"/>
              </a:ext>
            </a:extLst>
          </p:cNvPr>
          <p:cNvSpPr/>
          <p:nvPr/>
        </p:nvSpPr>
        <p:spPr>
          <a:xfrm>
            <a:off x="602808" y="5657627"/>
            <a:ext cx="2562904" cy="576064"/>
          </a:xfrm>
          <a:prstGeom prst="rect">
            <a:avLst/>
          </a:prstGeom>
          <a:solidFill>
            <a:srgbClr val="46E09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obe Garamond Pro" panose="02020502060506020403" pitchFamily="18" charset="0"/>
              </a:rPr>
              <a:t>Sensors</a:t>
            </a:r>
            <a:r>
              <a:rPr lang="en-US" sz="2000" dirty="0">
                <a:latin typeface="Adobe Garamond Pro" panose="02020502060506020403" pitchFamily="18" charset="0"/>
              </a:rPr>
              <a:t> &amp; actuators</a:t>
            </a:r>
            <a:endParaRPr lang="mk-MK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8F17E-6567-4C8C-8116-7FCE9499C008}"/>
              </a:ext>
            </a:extLst>
          </p:cNvPr>
          <p:cNvSpPr/>
          <p:nvPr/>
        </p:nvSpPr>
        <p:spPr>
          <a:xfrm>
            <a:off x="3499064" y="5657627"/>
            <a:ext cx="2562904" cy="576064"/>
          </a:xfrm>
          <a:prstGeom prst="rect">
            <a:avLst/>
          </a:prstGeom>
          <a:solidFill>
            <a:srgbClr val="46E09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obe Garamond Pro" panose="02020502060506020403" pitchFamily="18" charset="0"/>
              </a:rPr>
              <a:t>Connectivity </a:t>
            </a:r>
            <a:endParaRPr lang="mk-MK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C157F2-03BC-438D-9673-8B79833FF904}"/>
              </a:ext>
            </a:extLst>
          </p:cNvPr>
          <p:cNvSpPr/>
          <p:nvPr/>
        </p:nvSpPr>
        <p:spPr>
          <a:xfrm>
            <a:off x="6396000" y="5657627"/>
            <a:ext cx="2562904" cy="576064"/>
          </a:xfrm>
          <a:prstGeom prst="rect">
            <a:avLst/>
          </a:prstGeom>
          <a:solidFill>
            <a:srgbClr val="46E09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Garamond Pro" panose="02020502060506020403" pitchFamily="18" charset="0"/>
              </a:rPr>
              <a:t>People &amp; Processes </a:t>
            </a:r>
            <a:endParaRPr lang="mk-M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DD42BE-FA3D-4141-9C4E-9E7273262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5" y="5706255"/>
            <a:ext cx="476250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BC30B3-1805-489A-9794-45BFE8F0D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05" y="5725531"/>
            <a:ext cx="476250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6D500D-3082-4192-80C7-3A3E931C9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80" y="5719635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8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2326C-3CAA-4C01-AAF0-CD31A4650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86732-1309-42E4-AF2C-B8F887907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1867" y="2414029"/>
            <a:ext cx="4392488" cy="300068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D37EA8-48EA-4A50-95B2-CBE3771B61BB}"/>
              </a:ext>
            </a:extLst>
          </p:cNvPr>
          <p:cNvSpPr/>
          <p:nvPr/>
        </p:nvSpPr>
        <p:spPr>
          <a:xfrm>
            <a:off x="4440496" y="443940"/>
            <a:ext cx="71192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9600" b="1" dirty="0">
                <a:ln w="22225">
                  <a:solidFill>
                    <a:schemeClr val="tx1"/>
                  </a:solidFill>
                  <a:prstDash val="solid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Raspberry Pi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DBBEA7-AA1D-46D6-AE39-DF6B25A59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952" y="2212028"/>
            <a:ext cx="3672408" cy="36724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E340B8-5CC0-453C-BE3F-F932FC10BF80}"/>
              </a:ext>
            </a:extLst>
          </p:cNvPr>
          <p:cNvSpPr/>
          <p:nvPr/>
        </p:nvSpPr>
        <p:spPr>
          <a:xfrm>
            <a:off x="3512700" y="91414"/>
            <a:ext cx="51666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mk-MK" sz="4800" b="1" dirty="0">
                <a:ln w="28575">
                  <a:solidFill>
                    <a:srgbClr val="A36F9D"/>
                  </a:solidFill>
                  <a:prstDash val="solid"/>
                </a:ln>
                <a:solidFill>
                  <a:srgbClr val="72CAA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Што е </a:t>
            </a:r>
            <a:endParaRPr lang="en-US" sz="4800" b="1" dirty="0">
              <a:ln w="28575">
                <a:solidFill>
                  <a:srgbClr val="A36F9D"/>
                </a:solidFill>
                <a:prstDash val="solid"/>
              </a:ln>
              <a:solidFill>
                <a:srgbClr val="72CAA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9EF7DB-1353-493D-A555-8364B352E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953" y="779114"/>
            <a:ext cx="921694" cy="92169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22E4F0-54A1-41FB-A9C6-EEB36A2EBC7B}"/>
              </a:ext>
            </a:extLst>
          </p:cNvPr>
          <p:cNvSpPr/>
          <p:nvPr/>
        </p:nvSpPr>
        <p:spPr>
          <a:xfrm>
            <a:off x="5294474" y="1824044"/>
            <a:ext cx="688217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Raspberry Pi </a:t>
            </a:r>
            <a:r>
              <a:rPr lang="mk-MK" dirty="0"/>
              <a:t>е името на серијалот на </a:t>
            </a:r>
            <a:r>
              <a:rPr lang="en-US" dirty="0"/>
              <a:t>single-board</a:t>
            </a:r>
            <a:r>
              <a:rPr lang="mk-MK" dirty="0"/>
              <a:t> компјутери направени од Фондацијата Raspberry Pi, добротворнаорганизација </a:t>
            </a:r>
          </a:p>
          <a:p>
            <a:pPr algn="r"/>
            <a:r>
              <a:rPr lang="mk-MK" dirty="0"/>
              <a:t>во Велика Британија, чија цел е да ги едуцира луѓето за компјутерите и да создаде полесен пристап за учење.</a:t>
            </a:r>
          </a:p>
          <a:p>
            <a:pPr algn="r"/>
            <a:r>
              <a:rPr lang="mk-MK" dirty="0"/>
              <a:t> Во големина е колку една кредитна картичка и се приклучува </a:t>
            </a:r>
          </a:p>
          <a:p>
            <a:pPr algn="r"/>
            <a:r>
              <a:rPr lang="mk-MK" dirty="0"/>
              <a:t>на компјутерскиот монитор или ТВ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mk-MK" dirty="0"/>
              <a:t>  Користат </a:t>
            </a:r>
          </a:p>
          <a:p>
            <a:pPr algn="r"/>
            <a:r>
              <a:rPr lang="mk-MK" dirty="0"/>
              <a:t>700 MHz процесор ARM, а моделите се наоѓаат </a:t>
            </a:r>
          </a:p>
          <a:p>
            <a:pPr algn="r"/>
            <a:r>
              <a:rPr lang="mk-MK" dirty="0"/>
              <a:t>опремени  со 256 MB или 512 MB RAM меморија.</a:t>
            </a:r>
          </a:p>
          <a:p>
            <a:pPr algn="r"/>
            <a:r>
              <a:rPr lang="mk-MK" dirty="0"/>
              <a:t>Разликуваме два модела на уредот: Model A и </a:t>
            </a:r>
          </a:p>
          <a:p>
            <a:pPr algn="r"/>
            <a:r>
              <a:rPr lang="mk-MK" dirty="0"/>
              <a:t>Model B. Единствените вистински разлики се </a:t>
            </a:r>
          </a:p>
          <a:p>
            <a:pPr algn="r"/>
            <a:r>
              <a:rPr lang="mk-MK" dirty="0"/>
              <a:t>додавањето на Ethernet и дополнителната </a:t>
            </a:r>
          </a:p>
          <a:p>
            <a:pPr algn="r"/>
            <a:r>
              <a:rPr lang="mk-MK" dirty="0"/>
              <a:t>USB порта на поскапиот Model B.</a:t>
            </a:r>
            <a:endParaRPr lang="mk-MK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mk-MK" dirty="0"/>
              <a:t>Го користат Linux како нивен </a:t>
            </a:r>
          </a:p>
          <a:p>
            <a:pPr algn="r"/>
            <a:r>
              <a:rPr lang="mk-MK" dirty="0"/>
              <a:t>оперативен систем. Исто така е</a:t>
            </a:r>
          </a:p>
          <a:p>
            <a:pPr algn="r"/>
            <a:r>
              <a:rPr lang="mk-MK" dirty="0"/>
              <a:t> достапен и Raspbmc, оперативен </a:t>
            </a:r>
          </a:p>
          <a:p>
            <a:pPr algn="r"/>
            <a:r>
              <a:rPr lang="mk-MK" dirty="0"/>
              <a:t>систем специјално создаден за </a:t>
            </a:r>
          </a:p>
          <a:p>
            <a:pPr algn="r"/>
            <a:r>
              <a:rPr lang="mk-MK" dirty="0"/>
              <a:t>користење на Pi како дигитален</a:t>
            </a:r>
          </a:p>
          <a:p>
            <a:pPr algn="r"/>
            <a:r>
              <a:rPr lang="mk-MK" dirty="0"/>
              <a:t> центар за медиуми или HTPC.</a:t>
            </a:r>
          </a:p>
          <a:p>
            <a:pPr algn="r"/>
            <a:endParaRPr lang="mk-MK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7475B3-A7BA-4593-A186-B2F5FCEF77C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858111" y="1228770"/>
            <a:ext cx="0" cy="489356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A8E1295-E37E-4599-B110-AF3F0695D4DC}"/>
              </a:ext>
            </a:extLst>
          </p:cNvPr>
          <p:cNvSpPr/>
          <p:nvPr/>
        </p:nvSpPr>
        <p:spPr>
          <a:xfrm>
            <a:off x="2169238" y="788868"/>
            <a:ext cx="98343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359657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mk-MK" sz="1200" dirty="0">
                <a:solidFill>
                  <a:schemeClr val="bg1"/>
                </a:solidFill>
              </a:rPr>
              <a:t>MicroSD картичка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endParaRPr lang="mk-MK" sz="1200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F40414-01E2-4BF4-AAFD-152100DE427E}"/>
              </a:ext>
            </a:extLst>
          </p:cNvPr>
          <p:cNvCxnSpPr>
            <a:cxnSpLocks/>
          </p:cNvCxnSpPr>
          <p:nvPr/>
        </p:nvCxnSpPr>
        <p:spPr>
          <a:xfrm>
            <a:off x="1487488" y="1160375"/>
            <a:ext cx="288032" cy="557750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2C47AC-7F63-4E7E-BD41-C644F2897817}"/>
              </a:ext>
            </a:extLst>
          </p:cNvPr>
          <p:cNvSpPr/>
          <p:nvPr/>
        </p:nvSpPr>
        <p:spPr>
          <a:xfrm>
            <a:off x="315400" y="978842"/>
            <a:ext cx="1269899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E0678F"/>
            </a:solidFill>
          </a:ln>
        </p:spPr>
        <p:txBody>
          <a:bodyPr wrap="square">
            <a:spAutoFit/>
          </a:bodyPr>
          <a:lstStyle/>
          <a:p>
            <a:r>
              <a:rPr lang="mk-MK" sz="1600" dirty="0">
                <a:solidFill>
                  <a:schemeClr val="bg1"/>
                </a:solidFill>
              </a:rPr>
              <a:t>Микро УСБ напојување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A489A4-99C2-4CF7-B8BC-2BE2FE2328BE}"/>
              </a:ext>
            </a:extLst>
          </p:cNvPr>
          <p:cNvCxnSpPr>
            <a:cxnSpLocks/>
          </p:cNvCxnSpPr>
          <p:nvPr/>
        </p:nvCxnSpPr>
        <p:spPr>
          <a:xfrm>
            <a:off x="1010552" y="3914369"/>
            <a:ext cx="529859" cy="0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2D69F5F-AAF8-47D3-8DA3-77446E9590A5}"/>
              </a:ext>
            </a:extLst>
          </p:cNvPr>
          <p:cNvSpPr/>
          <p:nvPr/>
        </p:nvSpPr>
        <p:spPr>
          <a:xfrm>
            <a:off x="5583" y="3729704"/>
            <a:ext cx="126989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A36F9D"/>
            </a:solidFill>
          </a:ln>
        </p:spPr>
        <p:txBody>
          <a:bodyPr wrap="none">
            <a:spAutoFit/>
          </a:bodyPr>
          <a:lstStyle/>
          <a:p>
            <a:r>
              <a:rPr lang="mk-MK" dirty="0">
                <a:solidFill>
                  <a:schemeClr val="bg1"/>
                </a:solidFill>
              </a:rPr>
              <a:t>HDMI порт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64A3C2-5119-49EA-982C-B46C9C0E521B}"/>
              </a:ext>
            </a:extLst>
          </p:cNvPr>
          <p:cNvCxnSpPr>
            <a:cxnSpLocks/>
          </p:cNvCxnSpPr>
          <p:nvPr/>
        </p:nvCxnSpPr>
        <p:spPr>
          <a:xfrm flipH="1">
            <a:off x="4079776" y="3088135"/>
            <a:ext cx="645656" cy="0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0B1A5418-95E4-4B15-86C5-758C8841AAB3}"/>
              </a:ext>
            </a:extLst>
          </p:cNvPr>
          <p:cNvSpPr/>
          <p:nvPr/>
        </p:nvSpPr>
        <p:spPr>
          <a:xfrm>
            <a:off x="4306999" y="1467855"/>
            <a:ext cx="2077467" cy="2261849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EC789B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mk-MK" sz="1400" dirty="0">
                <a:solidFill>
                  <a:schemeClr val="bg1"/>
                </a:solidFill>
              </a:rPr>
              <a:t>Влезни и излезни пинови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945950C-BA55-4FB2-BFC3-626ED0F64EEE}"/>
              </a:ext>
            </a:extLst>
          </p:cNvPr>
          <p:cNvCxnSpPr>
            <a:cxnSpLocks/>
          </p:cNvCxnSpPr>
          <p:nvPr/>
        </p:nvCxnSpPr>
        <p:spPr>
          <a:xfrm flipV="1">
            <a:off x="1199456" y="5661248"/>
            <a:ext cx="576064" cy="479739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FBBC85CB-52D0-4698-8A7E-8A87E269BCA5}"/>
              </a:ext>
            </a:extLst>
          </p:cNvPr>
          <p:cNvSpPr/>
          <p:nvPr/>
        </p:nvSpPr>
        <p:spPr>
          <a:xfrm flipH="1">
            <a:off x="36260" y="6050298"/>
            <a:ext cx="2564897" cy="802600"/>
          </a:xfrm>
          <a:prstGeom prst="flowChartPunchedCard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5DBC9D"/>
            </a:solidFill>
          </a:ln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bg1"/>
                </a:solidFill>
              </a:rPr>
              <a:t>мрежно поврзување преку Wi-Fi и Ethernet преку USB.</a:t>
            </a:r>
            <a:br>
              <a:rPr lang="mk-MK" sz="1200" dirty="0">
                <a:solidFill>
                  <a:schemeClr val="bg1"/>
                </a:solidFill>
              </a:rPr>
            </a:br>
            <a:endParaRPr lang="mk-MK" sz="1200" dirty="0">
              <a:solidFill>
                <a:schemeClr val="bg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4E1D78-2AC9-443B-BFA5-A7FB3376D3E5}"/>
              </a:ext>
            </a:extLst>
          </p:cNvPr>
          <p:cNvCxnSpPr>
            <a:cxnSpLocks/>
          </p:cNvCxnSpPr>
          <p:nvPr/>
        </p:nvCxnSpPr>
        <p:spPr>
          <a:xfrm flipH="1" flipV="1">
            <a:off x="2927648" y="5901117"/>
            <a:ext cx="624123" cy="550481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Manual Input 31">
            <a:extLst>
              <a:ext uri="{FF2B5EF4-FFF2-40B4-BE49-F238E27FC236}">
                <a16:creationId xmlns:a16="http://schemas.microsoft.com/office/drawing/2014/main" id="{CA7A5D65-6558-4ADB-B767-329F3D63591A}"/>
              </a:ext>
            </a:extLst>
          </p:cNvPr>
          <p:cNvSpPr/>
          <p:nvPr/>
        </p:nvSpPr>
        <p:spPr>
          <a:xfrm>
            <a:off x="3094406" y="6376049"/>
            <a:ext cx="1631026" cy="382191"/>
          </a:xfrm>
          <a:prstGeom prst="flowChartManualInpu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8D6C9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mk-MK" sz="1400" dirty="0">
                <a:solidFill>
                  <a:schemeClr val="bg1"/>
                </a:solidFill>
              </a:rPr>
              <a:t>USB порти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ABEC24-C1FC-40BE-8884-2E871C0D567A}"/>
              </a:ext>
            </a:extLst>
          </p:cNvPr>
          <p:cNvCxnSpPr>
            <a:cxnSpLocks/>
          </p:cNvCxnSpPr>
          <p:nvPr/>
        </p:nvCxnSpPr>
        <p:spPr>
          <a:xfrm flipH="1" flipV="1">
            <a:off x="4172552" y="4099036"/>
            <a:ext cx="699312" cy="194060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D82336-EF99-43E3-AB1F-D4BA6E79AEAD}"/>
              </a:ext>
            </a:extLst>
          </p:cNvPr>
          <p:cNvCxnSpPr>
            <a:cxnSpLocks/>
          </p:cNvCxnSpPr>
          <p:nvPr/>
        </p:nvCxnSpPr>
        <p:spPr>
          <a:xfrm flipH="1" flipV="1">
            <a:off x="4226510" y="4773212"/>
            <a:ext cx="699312" cy="194060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AB1A892-733D-4305-8B6C-ADDFBCE4444D}"/>
              </a:ext>
            </a:extLst>
          </p:cNvPr>
          <p:cNvSpPr/>
          <p:nvPr/>
        </p:nvSpPr>
        <p:spPr>
          <a:xfrm>
            <a:off x="4576166" y="4673533"/>
            <a:ext cx="114005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76C19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Audio out</a:t>
            </a:r>
            <a:endParaRPr lang="mk-MK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9FC569-D439-4635-81C7-198C5CF113C3}"/>
              </a:ext>
            </a:extLst>
          </p:cNvPr>
          <p:cNvSpPr/>
          <p:nvPr/>
        </p:nvSpPr>
        <p:spPr>
          <a:xfrm>
            <a:off x="4576166" y="4048232"/>
            <a:ext cx="15792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72CAAF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RCA Video out</a:t>
            </a:r>
            <a:endParaRPr lang="mk-M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01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2326C-3CAA-4C01-AAF0-CD31A46509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D37EA8-48EA-4A50-95B2-CBE3771B61BB}"/>
              </a:ext>
            </a:extLst>
          </p:cNvPr>
          <p:cNvSpPr/>
          <p:nvPr/>
        </p:nvSpPr>
        <p:spPr>
          <a:xfrm>
            <a:off x="4440496" y="443940"/>
            <a:ext cx="71192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9600" b="1" dirty="0">
                <a:ln w="22225">
                  <a:solidFill>
                    <a:schemeClr val="tx1"/>
                  </a:solidFill>
                  <a:prstDash val="solid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Raspberry Pi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DBBEA7-AA1D-46D6-AE39-DF6B25A59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952" y="2212028"/>
            <a:ext cx="3672408" cy="36724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E340B8-5CC0-453C-BE3F-F932FC10BF80}"/>
              </a:ext>
            </a:extLst>
          </p:cNvPr>
          <p:cNvSpPr/>
          <p:nvPr/>
        </p:nvSpPr>
        <p:spPr>
          <a:xfrm>
            <a:off x="3512700" y="91414"/>
            <a:ext cx="51666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mk-MK" sz="4800" b="1" dirty="0">
                <a:ln w="28575">
                  <a:solidFill>
                    <a:srgbClr val="A36F9D"/>
                  </a:solidFill>
                  <a:prstDash val="solid"/>
                </a:ln>
                <a:solidFill>
                  <a:srgbClr val="72CAA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Што е </a:t>
            </a:r>
            <a:endParaRPr lang="en-US" sz="4800" b="1" dirty="0">
              <a:ln w="28575">
                <a:solidFill>
                  <a:srgbClr val="A36F9D"/>
                </a:solidFill>
                <a:prstDash val="solid"/>
              </a:ln>
              <a:solidFill>
                <a:srgbClr val="72CAA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9EF7DB-1353-493D-A555-8364B352E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953" y="779114"/>
            <a:ext cx="921694" cy="92169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22E4F0-54A1-41FB-A9C6-EEB36A2EBC7B}"/>
              </a:ext>
            </a:extLst>
          </p:cNvPr>
          <p:cNvSpPr/>
          <p:nvPr/>
        </p:nvSpPr>
        <p:spPr>
          <a:xfrm>
            <a:off x="5294474" y="1824044"/>
            <a:ext cx="688217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Raspberry Pi </a:t>
            </a:r>
            <a:r>
              <a:rPr lang="mk-MK" dirty="0"/>
              <a:t>е името на серијалот на </a:t>
            </a:r>
            <a:r>
              <a:rPr lang="en-US" dirty="0"/>
              <a:t>single-board</a:t>
            </a:r>
            <a:r>
              <a:rPr lang="mk-MK" dirty="0"/>
              <a:t> компјутери направени од Фондацијата Raspberry Pi, добротворнаорганизација </a:t>
            </a:r>
          </a:p>
          <a:p>
            <a:pPr algn="r"/>
            <a:r>
              <a:rPr lang="mk-MK" dirty="0"/>
              <a:t>во Велика Британија, чија цел е да ги едуцира луѓето за компјутерите и да создаде полесен пристап за учење.</a:t>
            </a:r>
          </a:p>
          <a:p>
            <a:pPr algn="r"/>
            <a:r>
              <a:rPr lang="mk-MK" dirty="0"/>
              <a:t> Во големина е колку една кредитна картичка и се приклучува </a:t>
            </a:r>
          </a:p>
          <a:p>
            <a:pPr algn="r"/>
            <a:r>
              <a:rPr lang="mk-MK" dirty="0"/>
              <a:t>на компјутерскиот монитор или ТВ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mk-MK" dirty="0"/>
              <a:t>  Користат </a:t>
            </a:r>
          </a:p>
          <a:p>
            <a:pPr algn="r"/>
            <a:r>
              <a:rPr lang="mk-MK" dirty="0"/>
              <a:t>700 MHz процесор ARM, а моделите се наоѓаат </a:t>
            </a:r>
          </a:p>
          <a:p>
            <a:pPr algn="r"/>
            <a:r>
              <a:rPr lang="mk-MK" dirty="0"/>
              <a:t>опремени  со 256 MB или 512 MB RAM меморија.</a:t>
            </a:r>
          </a:p>
          <a:p>
            <a:pPr algn="r"/>
            <a:r>
              <a:rPr lang="mk-MK" dirty="0"/>
              <a:t>Разликуваме два модела на уредот: Model A и </a:t>
            </a:r>
          </a:p>
          <a:p>
            <a:pPr algn="r"/>
            <a:r>
              <a:rPr lang="mk-MK" dirty="0"/>
              <a:t>Model B. Единствените вистински разлики се </a:t>
            </a:r>
          </a:p>
          <a:p>
            <a:pPr algn="r"/>
            <a:r>
              <a:rPr lang="mk-MK" dirty="0"/>
              <a:t>додавањето на Ethernet и дополнителната </a:t>
            </a:r>
          </a:p>
          <a:p>
            <a:pPr algn="r"/>
            <a:r>
              <a:rPr lang="mk-MK" dirty="0"/>
              <a:t>USB порта на поскапиот Model B.</a:t>
            </a:r>
            <a:endParaRPr lang="mk-MK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mk-MK" dirty="0"/>
              <a:t>Го користат Linux како нивен </a:t>
            </a:r>
          </a:p>
          <a:p>
            <a:pPr algn="r"/>
            <a:r>
              <a:rPr lang="mk-MK" dirty="0"/>
              <a:t>оперативен систем. Исто така е</a:t>
            </a:r>
          </a:p>
          <a:p>
            <a:pPr algn="r"/>
            <a:r>
              <a:rPr lang="mk-MK" dirty="0"/>
              <a:t> достапен и Raspbmc, оперативен </a:t>
            </a:r>
          </a:p>
          <a:p>
            <a:pPr algn="r"/>
            <a:r>
              <a:rPr lang="mk-MK" dirty="0"/>
              <a:t>систем специјално создаден за </a:t>
            </a:r>
          </a:p>
          <a:p>
            <a:pPr algn="r"/>
            <a:r>
              <a:rPr lang="mk-MK" dirty="0"/>
              <a:t>користење на Pi како дигитален</a:t>
            </a:r>
          </a:p>
          <a:p>
            <a:pPr algn="r"/>
            <a:r>
              <a:rPr lang="mk-MK" dirty="0"/>
              <a:t> центар за медиуми или HTPC.</a:t>
            </a:r>
          </a:p>
          <a:p>
            <a:pPr algn="r"/>
            <a:endParaRPr lang="mk-MK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CD6973B-7DC6-406D-B7E0-2FF70D2256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8"/>
          <a:stretch/>
        </p:blipFill>
        <p:spPr>
          <a:xfrm>
            <a:off x="0" y="2157704"/>
            <a:ext cx="6884372" cy="3896593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463380-7332-4F75-B620-F01C74DD8B17}"/>
              </a:ext>
            </a:extLst>
          </p:cNvPr>
          <p:cNvCxnSpPr>
            <a:cxnSpLocks/>
          </p:cNvCxnSpPr>
          <p:nvPr/>
        </p:nvCxnSpPr>
        <p:spPr>
          <a:xfrm flipH="1">
            <a:off x="2135560" y="2510201"/>
            <a:ext cx="585552" cy="367951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0221A5C-EAC6-4603-883C-8E444D707C04}"/>
              </a:ext>
            </a:extLst>
          </p:cNvPr>
          <p:cNvSpPr/>
          <p:nvPr/>
        </p:nvSpPr>
        <p:spPr>
          <a:xfrm>
            <a:off x="575008" y="2078626"/>
            <a:ext cx="4292208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8D6C9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mk-MK" sz="1400" dirty="0">
                <a:solidFill>
                  <a:schemeClr val="bg1"/>
                </a:solidFill>
              </a:rPr>
              <a:t>Влезни и излезни пинови за генерална употреба</a:t>
            </a:r>
          </a:p>
          <a:p>
            <a:pPr algn="ctr"/>
            <a:r>
              <a:rPr lang="mk-MK" sz="1400" dirty="0">
                <a:solidFill>
                  <a:schemeClr val="bg1"/>
                </a:solidFill>
              </a:rPr>
              <a:t> со поврзување на електронски компоненти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EFE71C-CAB2-4CDF-ABE5-E96CE4C206F9}"/>
              </a:ext>
            </a:extLst>
          </p:cNvPr>
          <p:cNvCxnSpPr>
            <a:cxnSpLocks/>
          </p:cNvCxnSpPr>
          <p:nvPr/>
        </p:nvCxnSpPr>
        <p:spPr>
          <a:xfrm flipV="1">
            <a:off x="1101540" y="5330861"/>
            <a:ext cx="313709" cy="330387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587381-EBEB-4667-AC1D-CDEE889F71F6}"/>
              </a:ext>
            </a:extLst>
          </p:cNvPr>
          <p:cNvSpPr/>
          <p:nvPr/>
        </p:nvSpPr>
        <p:spPr>
          <a:xfrm>
            <a:off x="348482" y="5562538"/>
            <a:ext cx="1269899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E0678F"/>
            </a:solidFill>
          </a:ln>
        </p:spPr>
        <p:txBody>
          <a:bodyPr wrap="square">
            <a:spAutoFit/>
          </a:bodyPr>
          <a:lstStyle/>
          <a:p>
            <a:r>
              <a:rPr lang="mk-MK" sz="1600" dirty="0">
                <a:solidFill>
                  <a:schemeClr val="bg1"/>
                </a:solidFill>
              </a:rPr>
              <a:t>Микро УСБ напојување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89DED4-C076-440E-84C2-C1D752C35484}"/>
              </a:ext>
            </a:extLst>
          </p:cNvPr>
          <p:cNvCxnSpPr>
            <a:cxnSpLocks/>
          </p:cNvCxnSpPr>
          <p:nvPr/>
        </p:nvCxnSpPr>
        <p:spPr>
          <a:xfrm flipV="1">
            <a:off x="2269227" y="5318132"/>
            <a:ext cx="132878" cy="420935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DC980D5-4378-42B1-BC75-CE60D52A2984}"/>
              </a:ext>
            </a:extLst>
          </p:cNvPr>
          <p:cNvSpPr/>
          <p:nvPr/>
        </p:nvSpPr>
        <p:spPr>
          <a:xfrm>
            <a:off x="1825336" y="5557124"/>
            <a:ext cx="126989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72CAAF"/>
            </a:solidFill>
          </a:ln>
        </p:spPr>
        <p:txBody>
          <a:bodyPr wrap="none">
            <a:spAutoFit/>
          </a:bodyPr>
          <a:lstStyle/>
          <a:p>
            <a:r>
              <a:rPr lang="mk-MK" dirty="0">
                <a:solidFill>
                  <a:schemeClr val="bg1"/>
                </a:solidFill>
              </a:rPr>
              <a:t>HDMI порт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FC4F9D-118C-4C6F-A368-5258D1F2BAD0}"/>
              </a:ext>
            </a:extLst>
          </p:cNvPr>
          <p:cNvCxnSpPr>
            <a:cxnSpLocks/>
          </p:cNvCxnSpPr>
          <p:nvPr/>
        </p:nvCxnSpPr>
        <p:spPr>
          <a:xfrm flipH="1" flipV="1">
            <a:off x="3798806" y="5124088"/>
            <a:ext cx="641690" cy="557708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C77E10D-0294-46D6-A145-420E821E4E19}"/>
              </a:ext>
            </a:extLst>
          </p:cNvPr>
          <p:cNvSpPr/>
          <p:nvPr/>
        </p:nvSpPr>
        <p:spPr>
          <a:xfrm>
            <a:off x="3601685" y="5554401"/>
            <a:ext cx="118494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8D6C9F"/>
            </a:solidFill>
          </a:ln>
        </p:spPr>
        <p:txBody>
          <a:bodyPr wrap="none">
            <a:spAutoFit/>
          </a:bodyPr>
          <a:lstStyle/>
          <a:p>
            <a:r>
              <a:rPr lang="mk-MK" dirty="0">
                <a:solidFill>
                  <a:schemeClr val="bg1"/>
                </a:solidFill>
              </a:rPr>
              <a:t>А</a:t>
            </a:r>
            <a:r>
              <a:rPr lang="en-US" dirty="0">
                <a:solidFill>
                  <a:schemeClr val="bg1"/>
                </a:solidFill>
              </a:rPr>
              <a:t>udio jack</a:t>
            </a:r>
            <a:endParaRPr lang="mk-MK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584C5-F836-49DD-8795-83508169D5B9}"/>
              </a:ext>
            </a:extLst>
          </p:cNvPr>
          <p:cNvCxnSpPr>
            <a:cxnSpLocks/>
          </p:cNvCxnSpPr>
          <p:nvPr/>
        </p:nvCxnSpPr>
        <p:spPr>
          <a:xfrm flipH="1">
            <a:off x="4693569" y="3874966"/>
            <a:ext cx="682351" cy="155962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8753E4-1AC7-4736-90C1-42EC8BDDE698}"/>
              </a:ext>
            </a:extLst>
          </p:cNvPr>
          <p:cNvCxnSpPr>
            <a:cxnSpLocks/>
          </p:cNvCxnSpPr>
          <p:nvPr/>
        </p:nvCxnSpPr>
        <p:spPr>
          <a:xfrm flipH="1" flipV="1">
            <a:off x="4752857" y="3122844"/>
            <a:ext cx="754358" cy="179786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B389890-BFED-49B2-BA28-4924FB349EE7}"/>
              </a:ext>
            </a:extLst>
          </p:cNvPr>
          <p:cNvSpPr/>
          <p:nvPr/>
        </p:nvSpPr>
        <p:spPr>
          <a:xfrm>
            <a:off x="5315927" y="2550508"/>
            <a:ext cx="1464951" cy="155549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EC789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mk-MK" sz="1400" dirty="0">
                <a:solidFill>
                  <a:schemeClr val="bg1"/>
                </a:solidFill>
              </a:rPr>
              <a:t>USB порти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D7A57A-6899-46F1-A0D8-6F2C98D596D3}"/>
              </a:ext>
            </a:extLst>
          </p:cNvPr>
          <p:cNvCxnSpPr>
            <a:cxnSpLocks/>
          </p:cNvCxnSpPr>
          <p:nvPr/>
        </p:nvCxnSpPr>
        <p:spPr>
          <a:xfrm flipH="1">
            <a:off x="4837572" y="4797152"/>
            <a:ext cx="538348" cy="0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A2DC3A42-E2AE-4E99-A0E2-0937DAD3F998}"/>
              </a:ext>
            </a:extLst>
          </p:cNvPr>
          <p:cNvSpPr/>
          <p:nvPr/>
        </p:nvSpPr>
        <p:spPr>
          <a:xfrm>
            <a:off x="5189216" y="4576528"/>
            <a:ext cx="2418952" cy="1015663"/>
          </a:xfrm>
          <a:prstGeom prst="homePlate">
            <a:avLst>
              <a:gd name="adj" fmla="val 43881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5DBC9D"/>
            </a:solidFill>
          </a:ln>
        </p:spPr>
        <p:txBody>
          <a:bodyPr wrap="square">
            <a:spAutoFit/>
          </a:bodyPr>
          <a:lstStyle/>
          <a:p>
            <a:r>
              <a:rPr lang="mk-MK" sz="1200" dirty="0">
                <a:solidFill>
                  <a:schemeClr val="bg1"/>
                </a:solidFill>
              </a:rPr>
              <a:t>Нема мрежен интерфејс, но тие поддржуваат мрежно поврзување преку Wi-Fi и Ethernet преку USB.</a:t>
            </a:r>
            <a:br>
              <a:rPr lang="mk-MK" sz="1200" dirty="0">
                <a:solidFill>
                  <a:schemeClr val="bg1"/>
                </a:solidFill>
              </a:rPr>
            </a:br>
            <a:endParaRPr lang="mk-MK" sz="1200" dirty="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42AB8CD-C4B7-419E-A941-EFE6F8932CA4}"/>
              </a:ext>
            </a:extLst>
          </p:cNvPr>
          <p:cNvCxnSpPr>
            <a:cxnSpLocks/>
          </p:cNvCxnSpPr>
          <p:nvPr/>
        </p:nvCxnSpPr>
        <p:spPr>
          <a:xfrm>
            <a:off x="695400" y="4106000"/>
            <a:ext cx="440635" cy="122701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3D983D6-04AB-400C-9458-B7BE6F63B09D}"/>
              </a:ext>
            </a:extLst>
          </p:cNvPr>
          <p:cNvSpPr/>
          <p:nvPr/>
        </p:nvSpPr>
        <p:spPr>
          <a:xfrm>
            <a:off x="0" y="3952947"/>
            <a:ext cx="98343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359657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mk-MK" sz="1200" dirty="0">
                <a:solidFill>
                  <a:schemeClr val="bg1"/>
                </a:solidFill>
              </a:rPr>
              <a:t>MicroSD картичка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endParaRPr lang="mk-MK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08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CEA8DA-7E75-4785-9BC2-008ED81B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0"/>
            <a:ext cx="10416480" cy="684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2566A-7950-4189-8E96-675CFC0FE1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9" t="-4727" r="91710"/>
          <a:stretch/>
        </p:blipFill>
        <p:spPr>
          <a:xfrm>
            <a:off x="911424" y="-323800"/>
            <a:ext cx="1080120" cy="7172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710C7-31AC-4457-97B4-B26A788A9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9" t="-4727" r="91710"/>
          <a:stretch/>
        </p:blipFill>
        <p:spPr>
          <a:xfrm>
            <a:off x="191344" y="-323800"/>
            <a:ext cx="1080120" cy="7172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A83DE-4C70-45D8-8F5F-03E71DC07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-4727" r="91710"/>
          <a:stretch/>
        </p:blipFill>
        <p:spPr>
          <a:xfrm>
            <a:off x="-312712" y="-323800"/>
            <a:ext cx="852772" cy="71729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609A53-E5A7-4535-A989-CD6E106A9085}"/>
              </a:ext>
            </a:extLst>
          </p:cNvPr>
          <p:cNvSpPr/>
          <p:nvPr/>
        </p:nvSpPr>
        <p:spPr>
          <a:xfrm>
            <a:off x="2063552" y="4941168"/>
            <a:ext cx="7033512" cy="576064"/>
          </a:xfrm>
          <a:prstGeom prst="rect">
            <a:avLst/>
          </a:prstGeom>
          <a:solidFill>
            <a:srgbClr val="46464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7F910-8CA2-44DC-8914-7C420E180A53}"/>
              </a:ext>
            </a:extLst>
          </p:cNvPr>
          <p:cNvSpPr/>
          <p:nvPr/>
        </p:nvSpPr>
        <p:spPr>
          <a:xfrm>
            <a:off x="2063552" y="5607107"/>
            <a:ext cx="7633240" cy="576064"/>
          </a:xfrm>
          <a:prstGeom prst="rect">
            <a:avLst/>
          </a:prstGeom>
          <a:solidFill>
            <a:srgbClr val="F22C7B"/>
          </a:solidFill>
          <a:ln>
            <a:solidFill>
              <a:srgbClr val="FE79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7212B3-A84F-4F87-BA87-B308575D7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41" y="-1099073"/>
            <a:ext cx="4446249" cy="44462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BD1015-C250-473B-B143-02C16561ACD6}"/>
              </a:ext>
            </a:extLst>
          </p:cNvPr>
          <p:cNvCxnSpPr>
            <a:cxnSpLocks/>
          </p:cNvCxnSpPr>
          <p:nvPr/>
        </p:nvCxnSpPr>
        <p:spPr>
          <a:xfrm flipH="1">
            <a:off x="6456040" y="2325421"/>
            <a:ext cx="664977" cy="512525"/>
          </a:xfrm>
          <a:prstGeom prst="straightConnector1">
            <a:avLst/>
          </a:prstGeom>
          <a:ln w="57150">
            <a:solidFill>
              <a:srgbClr val="8D6C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F3B135-9F97-44EA-8729-F7F836073475}"/>
              </a:ext>
            </a:extLst>
          </p:cNvPr>
          <p:cNvSpPr/>
          <p:nvPr/>
        </p:nvSpPr>
        <p:spPr>
          <a:xfrm>
            <a:off x="7101959" y="1631943"/>
            <a:ext cx="2474447" cy="9541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8D6C9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mk-MK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Влезни и излезни пинови за генерална употреба</a:t>
            </a:r>
          </a:p>
          <a:p>
            <a:pPr algn="ctr"/>
            <a:r>
              <a:rPr lang="mk-MK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со поврзување на електронски компоненти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BA7627-FD6D-4AFD-BDAB-223A1CAAD54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082311" y="3338235"/>
            <a:ext cx="635815" cy="434244"/>
          </a:xfrm>
          <a:prstGeom prst="straightConnector1">
            <a:avLst/>
          </a:prstGeom>
          <a:ln w="57150">
            <a:solidFill>
              <a:srgbClr val="72CA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2790EAC-FC6A-413C-A537-89B64CBF3E23}"/>
              </a:ext>
            </a:extLst>
          </p:cNvPr>
          <p:cNvSpPr/>
          <p:nvPr/>
        </p:nvSpPr>
        <p:spPr>
          <a:xfrm>
            <a:off x="3837863" y="2821963"/>
            <a:ext cx="1269899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E0678F"/>
            </a:solidFill>
          </a:ln>
        </p:spPr>
        <p:txBody>
          <a:bodyPr wrap="square">
            <a:spAutoFit/>
          </a:bodyPr>
          <a:lstStyle/>
          <a:p>
            <a:r>
              <a:rPr lang="mk-MK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Микро УСБ напојување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6A5D43-6FBD-47E9-A78D-248AEB62AF08}"/>
              </a:ext>
            </a:extLst>
          </p:cNvPr>
          <p:cNvSpPr/>
          <p:nvPr/>
        </p:nvSpPr>
        <p:spPr>
          <a:xfrm>
            <a:off x="3812412" y="3587813"/>
            <a:ext cx="126989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72CAAF"/>
            </a:solidFill>
          </a:ln>
        </p:spPr>
        <p:txBody>
          <a:bodyPr wrap="none">
            <a:spAutoFit/>
          </a:bodyPr>
          <a:lstStyle/>
          <a:p>
            <a:r>
              <a:rPr lang="mk-MK" dirty="0">
                <a:solidFill>
                  <a:schemeClr val="bg1">
                    <a:lumMod val="95000"/>
                    <a:lumOff val="5000"/>
                  </a:schemeClr>
                </a:solidFill>
              </a:rPr>
              <a:t>HDMI порт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F7CF74-9E16-4C21-9CF3-953C12845A2E}"/>
              </a:ext>
            </a:extLst>
          </p:cNvPr>
          <p:cNvCxnSpPr>
            <a:cxnSpLocks/>
          </p:cNvCxnSpPr>
          <p:nvPr/>
        </p:nvCxnSpPr>
        <p:spPr>
          <a:xfrm flipV="1">
            <a:off x="5696141" y="3548102"/>
            <a:ext cx="352206" cy="590914"/>
          </a:xfrm>
          <a:prstGeom prst="straightConnector1">
            <a:avLst/>
          </a:prstGeom>
          <a:ln w="57150">
            <a:solidFill>
              <a:srgbClr val="8D6C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84E5E-DB60-40BE-B658-7187855F4E5D}"/>
              </a:ext>
            </a:extLst>
          </p:cNvPr>
          <p:cNvSpPr/>
          <p:nvPr/>
        </p:nvSpPr>
        <p:spPr>
          <a:xfrm>
            <a:off x="4836644" y="4090562"/>
            <a:ext cx="118494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8D6C9F"/>
            </a:solidFill>
          </a:ln>
        </p:spPr>
        <p:txBody>
          <a:bodyPr wrap="none">
            <a:spAutoFit/>
          </a:bodyPr>
          <a:lstStyle/>
          <a:p>
            <a:r>
              <a:rPr lang="mk-MK" dirty="0">
                <a:solidFill>
                  <a:schemeClr val="bg1">
                    <a:lumMod val="95000"/>
                    <a:lumOff val="5000"/>
                  </a:schemeClr>
                </a:solidFill>
              </a:rPr>
              <a:t>А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udio jack</a:t>
            </a:r>
            <a:endParaRPr lang="mk-MK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D0D34A-F6B9-4E1D-9DC2-5C1755BA47B0}"/>
              </a:ext>
            </a:extLst>
          </p:cNvPr>
          <p:cNvCxnSpPr>
            <a:cxnSpLocks/>
          </p:cNvCxnSpPr>
          <p:nvPr/>
        </p:nvCxnSpPr>
        <p:spPr>
          <a:xfrm flipH="1" flipV="1">
            <a:off x="6688696" y="3709897"/>
            <a:ext cx="547756" cy="429119"/>
          </a:xfrm>
          <a:prstGeom prst="straightConnector1">
            <a:avLst/>
          </a:prstGeom>
          <a:ln w="57150">
            <a:solidFill>
              <a:srgbClr val="1BBC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609382-AE28-4240-9514-697BFA0A3DDD}"/>
              </a:ext>
            </a:extLst>
          </p:cNvPr>
          <p:cNvCxnSpPr>
            <a:cxnSpLocks/>
          </p:cNvCxnSpPr>
          <p:nvPr/>
        </p:nvCxnSpPr>
        <p:spPr>
          <a:xfrm flipH="1" flipV="1">
            <a:off x="7249140" y="3331856"/>
            <a:ext cx="754358" cy="179786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F632343-0021-421E-83B9-14AD48EB565F}"/>
              </a:ext>
            </a:extLst>
          </p:cNvPr>
          <p:cNvSpPr/>
          <p:nvPr/>
        </p:nvSpPr>
        <p:spPr>
          <a:xfrm>
            <a:off x="8003498" y="3234359"/>
            <a:ext cx="1572908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EC789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mk-MK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USB порти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5C0416-B216-4382-A05B-A293A07B58BF}"/>
              </a:ext>
            </a:extLst>
          </p:cNvPr>
          <p:cNvCxnSpPr>
            <a:cxnSpLocks/>
          </p:cNvCxnSpPr>
          <p:nvPr/>
        </p:nvCxnSpPr>
        <p:spPr>
          <a:xfrm>
            <a:off x="5048251" y="2331248"/>
            <a:ext cx="772511" cy="400840"/>
          </a:xfrm>
          <a:prstGeom prst="straightConnector1">
            <a:avLst/>
          </a:prstGeom>
          <a:ln w="57150">
            <a:solidFill>
              <a:srgbClr val="3596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E77582A-C27E-4FCA-8912-2AA604D04663}"/>
              </a:ext>
            </a:extLst>
          </p:cNvPr>
          <p:cNvSpPr/>
          <p:nvPr/>
        </p:nvSpPr>
        <p:spPr>
          <a:xfrm flipH="1">
            <a:off x="6525639" y="3921713"/>
            <a:ext cx="2954736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5DBC9D"/>
            </a:solidFill>
          </a:ln>
        </p:spPr>
        <p:txBody>
          <a:bodyPr wrap="square">
            <a:spAutoFit/>
          </a:bodyPr>
          <a:lstStyle/>
          <a:p>
            <a:pPr algn="ctr"/>
            <a:br>
              <a:rPr lang="en-US" sz="12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mk-MK" sz="1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Нема мрежен интерфејс, но тие поддржуваат мрежно поврзување преку Wi-Fi и Ethernet преку USB.</a:t>
            </a:r>
            <a:br>
              <a:rPr lang="mk-MK" sz="12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mk-MK" sz="1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D46E63-4196-480E-BABE-27D9E61E1D54}"/>
              </a:ext>
            </a:extLst>
          </p:cNvPr>
          <p:cNvSpPr/>
          <p:nvPr/>
        </p:nvSpPr>
        <p:spPr>
          <a:xfrm>
            <a:off x="4055036" y="2198398"/>
            <a:ext cx="98343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359657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mk-MK" sz="1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MicroSD картичка</a:t>
            </a:r>
            <a:r>
              <a:rPr lang="en-US" sz="1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endParaRPr lang="mk-MK" sz="1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2970A6-CFF0-4152-899E-59824486B8D2}"/>
              </a:ext>
            </a:extLst>
          </p:cNvPr>
          <p:cNvCxnSpPr>
            <a:cxnSpLocks/>
          </p:cNvCxnSpPr>
          <p:nvPr/>
        </p:nvCxnSpPr>
        <p:spPr>
          <a:xfrm flipV="1">
            <a:off x="5107762" y="3167642"/>
            <a:ext cx="313067" cy="10991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85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66E856-6337-4018-97F2-6B508E85AAFE}"/>
              </a:ext>
            </a:extLst>
          </p:cNvPr>
          <p:cNvCxnSpPr/>
          <p:nvPr/>
        </p:nvCxnSpPr>
        <p:spPr>
          <a:xfrm>
            <a:off x="0" y="332656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A275F2-C5C4-4C30-925C-31D881A5D331}"/>
              </a:ext>
            </a:extLst>
          </p:cNvPr>
          <p:cNvCxnSpPr/>
          <p:nvPr/>
        </p:nvCxnSpPr>
        <p:spPr>
          <a:xfrm>
            <a:off x="0" y="772239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824100-D60C-44C8-8811-AE542EA860FF}"/>
              </a:ext>
            </a:extLst>
          </p:cNvPr>
          <p:cNvCxnSpPr/>
          <p:nvPr/>
        </p:nvCxnSpPr>
        <p:spPr>
          <a:xfrm>
            <a:off x="0" y="1196751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0C3EC8-A206-4FC0-80E4-FF5D379B1BCC}"/>
              </a:ext>
            </a:extLst>
          </p:cNvPr>
          <p:cNvCxnSpPr/>
          <p:nvPr/>
        </p:nvCxnSpPr>
        <p:spPr>
          <a:xfrm>
            <a:off x="0" y="1700808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655A58-F39D-4263-AD99-8CFF7C68D374}"/>
              </a:ext>
            </a:extLst>
          </p:cNvPr>
          <p:cNvCxnSpPr/>
          <p:nvPr/>
        </p:nvCxnSpPr>
        <p:spPr>
          <a:xfrm>
            <a:off x="0" y="2204864"/>
            <a:ext cx="12192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20B216-9BB4-46A1-B6AA-F8DD4BAB08EE}"/>
              </a:ext>
            </a:extLst>
          </p:cNvPr>
          <p:cNvCxnSpPr/>
          <p:nvPr/>
        </p:nvCxnSpPr>
        <p:spPr>
          <a:xfrm>
            <a:off x="0" y="2636912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4344D5-0B2A-4C73-8C0E-304750BECFAB}"/>
              </a:ext>
            </a:extLst>
          </p:cNvPr>
          <p:cNvCxnSpPr/>
          <p:nvPr/>
        </p:nvCxnSpPr>
        <p:spPr>
          <a:xfrm>
            <a:off x="0" y="3068960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2CA44-AB8D-414D-BB65-5D341E03E854}"/>
              </a:ext>
            </a:extLst>
          </p:cNvPr>
          <p:cNvCxnSpPr/>
          <p:nvPr/>
        </p:nvCxnSpPr>
        <p:spPr>
          <a:xfrm>
            <a:off x="0" y="3501008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F4B29E-C59E-4968-B3A2-84CD09A3C380}"/>
              </a:ext>
            </a:extLst>
          </p:cNvPr>
          <p:cNvCxnSpPr/>
          <p:nvPr/>
        </p:nvCxnSpPr>
        <p:spPr>
          <a:xfrm>
            <a:off x="0" y="3933056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DA286E-70A2-44F5-BEE4-A7FCF0A07B95}"/>
              </a:ext>
            </a:extLst>
          </p:cNvPr>
          <p:cNvCxnSpPr/>
          <p:nvPr/>
        </p:nvCxnSpPr>
        <p:spPr>
          <a:xfrm>
            <a:off x="0" y="4365104"/>
            <a:ext cx="12192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39E765-FC6B-44B7-A6EA-8678EB37B548}"/>
              </a:ext>
            </a:extLst>
          </p:cNvPr>
          <p:cNvCxnSpPr/>
          <p:nvPr/>
        </p:nvCxnSpPr>
        <p:spPr>
          <a:xfrm>
            <a:off x="0" y="4797152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F0BA3-7C34-4B1F-BA41-7FC3079AF05C}"/>
              </a:ext>
            </a:extLst>
          </p:cNvPr>
          <p:cNvCxnSpPr/>
          <p:nvPr/>
        </p:nvCxnSpPr>
        <p:spPr>
          <a:xfrm>
            <a:off x="0" y="5229200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EE2D2-1C5D-43D9-8EF5-4F4F7B418FCF}"/>
              </a:ext>
            </a:extLst>
          </p:cNvPr>
          <p:cNvCxnSpPr/>
          <p:nvPr/>
        </p:nvCxnSpPr>
        <p:spPr>
          <a:xfrm>
            <a:off x="0" y="5661248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A89F0D-C653-42FF-A49A-36C25DE0907A}"/>
              </a:ext>
            </a:extLst>
          </p:cNvPr>
          <p:cNvCxnSpPr/>
          <p:nvPr/>
        </p:nvCxnSpPr>
        <p:spPr>
          <a:xfrm>
            <a:off x="0" y="6093296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BA79D3-78EF-40D2-93D4-9B8D9A3A5C8F}"/>
              </a:ext>
            </a:extLst>
          </p:cNvPr>
          <p:cNvCxnSpPr/>
          <p:nvPr/>
        </p:nvCxnSpPr>
        <p:spPr>
          <a:xfrm>
            <a:off x="0" y="6497488"/>
            <a:ext cx="12192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29C911-20DC-416D-A139-53701CD90E2C}"/>
              </a:ext>
            </a:extLst>
          </p:cNvPr>
          <p:cNvCxnSpPr>
            <a:cxnSpLocks/>
          </p:cNvCxnSpPr>
          <p:nvPr/>
        </p:nvCxnSpPr>
        <p:spPr>
          <a:xfrm>
            <a:off x="170351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E5C863-8BE9-4428-AD40-216E6BB7764D}"/>
              </a:ext>
            </a:extLst>
          </p:cNvPr>
          <p:cNvCxnSpPr>
            <a:cxnSpLocks/>
          </p:cNvCxnSpPr>
          <p:nvPr/>
        </p:nvCxnSpPr>
        <p:spPr>
          <a:xfrm>
            <a:off x="213556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F65641-A659-4DED-89AA-06E31D9DD495}"/>
              </a:ext>
            </a:extLst>
          </p:cNvPr>
          <p:cNvCxnSpPr>
            <a:cxnSpLocks/>
          </p:cNvCxnSpPr>
          <p:nvPr/>
        </p:nvCxnSpPr>
        <p:spPr>
          <a:xfrm>
            <a:off x="256760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CCEC7E-5259-4B8F-8C72-315A20436F76}"/>
              </a:ext>
            </a:extLst>
          </p:cNvPr>
          <p:cNvCxnSpPr>
            <a:cxnSpLocks/>
          </p:cNvCxnSpPr>
          <p:nvPr/>
        </p:nvCxnSpPr>
        <p:spPr>
          <a:xfrm>
            <a:off x="299965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9A2284-C967-434D-B2D8-6BCCF1575837}"/>
              </a:ext>
            </a:extLst>
          </p:cNvPr>
          <p:cNvCxnSpPr>
            <a:cxnSpLocks/>
          </p:cNvCxnSpPr>
          <p:nvPr/>
        </p:nvCxnSpPr>
        <p:spPr>
          <a:xfrm>
            <a:off x="3431704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1AAA8-9886-4DDB-9A48-EF5E409585D4}"/>
              </a:ext>
            </a:extLst>
          </p:cNvPr>
          <p:cNvCxnSpPr>
            <a:cxnSpLocks/>
          </p:cNvCxnSpPr>
          <p:nvPr/>
        </p:nvCxnSpPr>
        <p:spPr>
          <a:xfrm>
            <a:off x="386375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A644B9-28A1-4B2F-95BA-AB874628E1AE}"/>
              </a:ext>
            </a:extLst>
          </p:cNvPr>
          <p:cNvCxnSpPr>
            <a:cxnSpLocks/>
          </p:cNvCxnSpPr>
          <p:nvPr/>
        </p:nvCxnSpPr>
        <p:spPr>
          <a:xfrm>
            <a:off x="429580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4A702E-D755-4225-BAF4-D1E82B15BB62}"/>
              </a:ext>
            </a:extLst>
          </p:cNvPr>
          <p:cNvCxnSpPr>
            <a:cxnSpLocks/>
          </p:cNvCxnSpPr>
          <p:nvPr/>
        </p:nvCxnSpPr>
        <p:spPr>
          <a:xfrm>
            <a:off x="472784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4751BC-CE86-440B-86DF-03D77053D120}"/>
              </a:ext>
            </a:extLst>
          </p:cNvPr>
          <p:cNvCxnSpPr>
            <a:cxnSpLocks/>
          </p:cNvCxnSpPr>
          <p:nvPr/>
        </p:nvCxnSpPr>
        <p:spPr>
          <a:xfrm>
            <a:off x="515989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0A6579-F917-4299-81FC-7A82E255C0A5}"/>
              </a:ext>
            </a:extLst>
          </p:cNvPr>
          <p:cNvCxnSpPr>
            <a:cxnSpLocks/>
          </p:cNvCxnSpPr>
          <p:nvPr/>
        </p:nvCxnSpPr>
        <p:spPr>
          <a:xfrm>
            <a:off x="5591944" y="-44832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83916FE-1C17-42C0-81FD-2CBC6D4595FA}"/>
              </a:ext>
            </a:extLst>
          </p:cNvPr>
          <p:cNvCxnSpPr>
            <a:cxnSpLocks/>
          </p:cNvCxnSpPr>
          <p:nvPr/>
        </p:nvCxnSpPr>
        <p:spPr>
          <a:xfrm>
            <a:off x="602399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BF6FB9-AB5F-4936-A163-8ED2DB6F930E}"/>
              </a:ext>
            </a:extLst>
          </p:cNvPr>
          <p:cNvCxnSpPr>
            <a:cxnSpLocks/>
          </p:cNvCxnSpPr>
          <p:nvPr/>
        </p:nvCxnSpPr>
        <p:spPr>
          <a:xfrm>
            <a:off x="645604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1502B6-371C-4865-9791-1F74AF451035}"/>
              </a:ext>
            </a:extLst>
          </p:cNvPr>
          <p:cNvCxnSpPr>
            <a:cxnSpLocks/>
          </p:cNvCxnSpPr>
          <p:nvPr/>
        </p:nvCxnSpPr>
        <p:spPr>
          <a:xfrm>
            <a:off x="818423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4ECE9A-5FE4-4A03-8C60-D6612BC3B1F6}"/>
              </a:ext>
            </a:extLst>
          </p:cNvPr>
          <p:cNvCxnSpPr>
            <a:cxnSpLocks/>
          </p:cNvCxnSpPr>
          <p:nvPr/>
        </p:nvCxnSpPr>
        <p:spPr>
          <a:xfrm>
            <a:off x="732013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22C9D25-7C76-4567-9862-4BBDC159114C}"/>
              </a:ext>
            </a:extLst>
          </p:cNvPr>
          <p:cNvCxnSpPr>
            <a:cxnSpLocks/>
          </p:cNvCxnSpPr>
          <p:nvPr/>
        </p:nvCxnSpPr>
        <p:spPr>
          <a:xfrm>
            <a:off x="688808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A125F1-C66F-4368-BA48-A5A782F69BC3}"/>
              </a:ext>
            </a:extLst>
          </p:cNvPr>
          <p:cNvCxnSpPr>
            <a:cxnSpLocks/>
          </p:cNvCxnSpPr>
          <p:nvPr/>
        </p:nvCxnSpPr>
        <p:spPr>
          <a:xfrm>
            <a:off x="7752184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32FC7D-4E71-4EA1-8077-97304468F2F0}"/>
              </a:ext>
            </a:extLst>
          </p:cNvPr>
          <p:cNvCxnSpPr>
            <a:cxnSpLocks/>
          </p:cNvCxnSpPr>
          <p:nvPr/>
        </p:nvCxnSpPr>
        <p:spPr>
          <a:xfrm>
            <a:off x="861628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D9F4B33-A369-4AA9-950A-E41A874DB1D6}"/>
              </a:ext>
            </a:extLst>
          </p:cNvPr>
          <p:cNvCxnSpPr>
            <a:cxnSpLocks/>
          </p:cNvCxnSpPr>
          <p:nvPr/>
        </p:nvCxnSpPr>
        <p:spPr>
          <a:xfrm>
            <a:off x="90483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C5A215-E185-404E-9F71-EF499419790D}"/>
              </a:ext>
            </a:extLst>
          </p:cNvPr>
          <p:cNvCxnSpPr>
            <a:cxnSpLocks/>
          </p:cNvCxnSpPr>
          <p:nvPr/>
        </p:nvCxnSpPr>
        <p:spPr>
          <a:xfrm>
            <a:off x="948037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415F90-633D-491E-B75E-EA8921896E0C}"/>
              </a:ext>
            </a:extLst>
          </p:cNvPr>
          <p:cNvCxnSpPr>
            <a:cxnSpLocks/>
          </p:cNvCxnSpPr>
          <p:nvPr/>
        </p:nvCxnSpPr>
        <p:spPr>
          <a:xfrm>
            <a:off x="9912424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FDBCB8-B09D-4890-A4F6-2E30A88F7E12}"/>
              </a:ext>
            </a:extLst>
          </p:cNvPr>
          <p:cNvCxnSpPr>
            <a:cxnSpLocks/>
          </p:cNvCxnSpPr>
          <p:nvPr/>
        </p:nvCxnSpPr>
        <p:spPr>
          <a:xfrm>
            <a:off x="10344472" y="-39504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CB5CA2A-378A-4EF9-86D7-B78647464F23}"/>
              </a:ext>
            </a:extLst>
          </p:cNvPr>
          <p:cNvCxnSpPr>
            <a:cxnSpLocks/>
          </p:cNvCxnSpPr>
          <p:nvPr/>
        </p:nvCxnSpPr>
        <p:spPr>
          <a:xfrm>
            <a:off x="10776520" y="-44832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6F511B-24B6-4479-8948-861BC6E691CD}"/>
              </a:ext>
            </a:extLst>
          </p:cNvPr>
          <p:cNvCxnSpPr>
            <a:cxnSpLocks/>
          </p:cNvCxnSpPr>
          <p:nvPr/>
        </p:nvCxnSpPr>
        <p:spPr>
          <a:xfrm>
            <a:off x="11208568" y="-44832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6B7DBB-0B1C-4917-AC5D-ACD80043049A}"/>
              </a:ext>
            </a:extLst>
          </p:cNvPr>
          <p:cNvCxnSpPr>
            <a:cxnSpLocks/>
          </p:cNvCxnSpPr>
          <p:nvPr/>
        </p:nvCxnSpPr>
        <p:spPr>
          <a:xfrm>
            <a:off x="11712624" y="-44832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Резултат со слика за raspberry pi 2 model b illustration">
            <a:extLst>
              <a:ext uri="{FF2B5EF4-FFF2-40B4-BE49-F238E27FC236}">
                <a16:creationId xmlns:a16="http://schemas.microsoft.com/office/drawing/2014/main" id="{6D075761-E747-4C8A-B745-70995179C65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4791" y1="15906" x2="87943" y2="10058"/>
                        <a14:foregroundMark x1="85816" y1="41988" x2="86998" y2="37895"/>
                        <a14:foregroundMark x1="89125" y1="73801" x2="89125" y2="73801"/>
                        <a14:foregroundMark x1="87392" y1="80000" x2="79669" y2="77661"/>
                        <a14:foregroundMark x1="87155" y1="82573" x2="96612" y2="72398"/>
                        <a14:foregroundMark x1="95981" y1="72398" x2="78487" y2="70643"/>
                        <a14:foregroundMark x1="78881" y1="70643" x2="78881" y2="70877"/>
                        <a14:foregroundMark x1="82821" y1="54269" x2="91726" y2="40234"/>
                        <a14:foregroundMark x1="91883" y1="40234" x2="94799" y2="54854"/>
                        <a14:foregroundMark x1="97557" y1="15088" x2="81481" y2="15088"/>
                        <a14:foregroundMark x1="84003" y1="9240" x2="93459" y2="5965"/>
                        <a14:foregroundMark x1="60441" y1="90760" x2="60993" y2="82339"/>
                        <a14:foregroundMark x1="70686" y1="90175" x2="70686" y2="87836"/>
                        <a14:foregroundMark x1="70843" y1="7719" x2="63357" y2="6550"/>
                        <a14:foregroundMark x1="3625" y1="7719" x2="5595" y2="7719"/>
                        <a14:foregroundMark x1="6935" y1="7719" x2="9850" y2="7485"/>
                        <a14:foregroundMark x1="4571" y1="90760" x2="12214" y2="90760"/>
                        <a14:foregroundMark x1="12214" y1="94269" x2="37431" y2="93099"/>
                        <a14:foregroundMark x1="35855" y1="87018" x2="41371" y2="83158"/>
                        <a14:foregroundMark x1="38613" y1="81170" x2="42711" y2="92281"/>
                        <a14:foregroundMark x1="69898" y1="91111" x2="70055" y2="86433"/>
                        <a14:foregroundMark x1="16785" y1="49825" x2="19701" y2="29942"/>
                        <a14:backgroundMark x1="98739" y1="32281" x2="98739" y2="29942"/>
                        <a14:backgroundMark x1="98345" y1="62456" x2="98345" y2="60936"/>
                        <a14:backgroundMark x1="39007" y1="98713" x2="41135" y2="9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75" y="3429000"/>
            <a:ext cx="4529873" cy="304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25B48ED-3E22-405A-A360-05ADB2BDF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2" b="98513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4384" y="1269048"/>
            <a:ext cx="3810000" cy="256222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B84A2D-7113-4815-ABC3-697376DEC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5" y="1423181"/>
            <a:ext cx="3873353" cy="290554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9AF1230-4334-42AC-B9B9-1263447FA0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14" y="383560"/>
            <a:ext cx="1382710" cy="138271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661BDA3-37F9-4C3E-B589-C3A6F54CC2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50" b="90000" l="5111" r="90000">
                        <a14:foregroundMark x1="46444" y1="37625" x2="46444" y2="37625"/>
                        <a14:foregroundMark x1="44222" y1="42375" x2="44222" y2="42375"/>
                        <a14:foregroundMark x1="60111" y1="52875" x2="60111" y2="5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91720">
            <a:off x="3433226" y="977102"/>
            <a:ext cx="2356072" cy="2094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7DD63E-878E-4410-8EB6-F726E823D302}"/>
              </a:ext>
            </a:extLst>
          </p:cNvPr>
          <p:cNvSpPr txBox="1"/>
          <p:nvPr/>
        </p:nvSpPr>
        <p:spPr>
          <a:xfrm>
            <a:off x="533961" y="314943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k-MK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Пинско кабле </a:t>
            </a:r>
            <a:br>
              <a:rPr lang="mk-MK" sz="2000" dirty="0">
                <a:latin typeface="Bookman Old Style" panose="02050604050505020204" pitchFamily="18" charset="0"/>
                <a:cs typeface="Courier New" panose="02070309020205020404" pitchFamily="49" charset="0"/>
              </a:rPr>
            </a:br>
            <a:r>
              <a:rPr lang="mk-MK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(машко-женско)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4B8521-7FE7-426F-84BF-D31F6FC67FCC}"/>
              </a:ext>
            </a:extLst>
          </p:cNvPr>
          <p:cNvSpPr txBox="1"/>
          <p:nvPr/>
        </p:nvSpPr>
        <p:spPr>
          <a:xfrm>
            <a:off x="3693794" y="452928"/>
            <a:ext cx="2247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k-MK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Отпорник 3.3 </a:t>
            </a:r>
            <a:r>
              <a:rPr lang="el-GR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Ω</a:t>
            </a:r>
            <a:endParaRPr lang="mk-MK" sz="2000" dirty="0">
              <a:latin typeface="Bookman Old Style" panose="02050604050505020204" pitchFamily="18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D92A83-2DED-4DDB-A7E5-13B41AB8001F}"/>
              </a:ext>
            </a:extLst>
          </p:cNvPr>
          <p:cNvSpPr txBox="1"/>
          <p:nvPr/>
        </p:nvSpPr>
        <p:spPr>
          <a:xfrm>
            <a:off x="6133856" y="2274568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LED </a:t>
            </a:r>
            <a:r>
              <a:rPr lang="mk-MK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Диоди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B36554-9524-4A84-B8E6-3DB59B8A8345}"/>
              </a:ext>
            </a:extLst>
          </p:cNvPr>
          <p:cNvSpPr txBox="1"/>
          <p:nvPr/>
        </p:nvSpPr>
        <p:spPr>
          <a:xfrm>
            <a:off x="8091251" y="206707"/>
            <a:ext cx="2235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anose="02020502060506020403" pitchFamily="18" charset="0"/>
                <a:cs typeface="Courier New" panose="02070309020205020404" pitchFamily="49" charset="0"/>
              </a:rPr>
              <a:t>Breadboard</a:t>
            </a:r>
            <a:endParaRPr lang="mk-MK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60671C-84CD-4698-A216-0FA8D73CCE53}"/>
              </a:ext>
            </a:extLst>
          </p:cNvPr>
          <p:cNvSpPr txBox="1"/>
          <p:nvPr/>
        </p:nvSpPr>
        <p:spPr>
          <a:xfrm>
            <a:off x="714474" y="4797152"/>
            <a:ext cx="2075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Adobe Garamond Pro" panose="02020502060506020403" pitchFamily="18" charset="0"/>
                <a:cs typeface="Courier New" panose="02070309020205020404" pitchFamily="49" charset="0"/>
              </a:rPr>
              <a:t>Raspberry Pi</a:t>
            </a:r>
            <a:endParaRPr lang="mk-MK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487E3-3842-45D4-A0ED-8E90A790373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2043">
            <a:off x="2474880" y="5206557"/>
            <a:ext cx="710947" cy="710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DFAF12-65B8-4BB6-91EF-3439B5F2677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4675">
            <a:off x="919337" y="971495"/>
            <a:ext cx="496142" cy="49614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CA8C2E8-0D35-4DC7-87CB-B4C928A33298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33020">
            <a:off x="4437392" y="902581"/>
            <a:ext cx="609600" cy="6096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DF536E6-F95F-4F8A-82B1-5ABCDDC83B16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5483" y="1672068"/>
            <a:ext cx="548444" cy="54844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1496E6B-6174-43C8-A6AB-2C8E5EB2FDF2}"/>
              </a:ext>
            </a:extLst>
          </p:cNvPr>
          <p:cNvSpPr txBox="1"/>
          <p:nvPr/>
        </p:nvSpPr>
        <p:spPr>
          <a:xfrm>
            <a:off x="3339321" y="445105"/>
            <a:ext cx="487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dobe Garamond Pro" panose="02020502060506020403" pitchFamily="18" charset="0"/>
                <a:cs typeface="Courier New" panose="02070309020205020404" pitchFamily="49" charset="0"/>
              </a:rPr>
              <a:t>3 x</a:t>
            </a:r>
            <a:endParaRPr lang="mk-MK" sz="2000" dirty="0">
              <a:latin typeface="Bookman Old Style" panose="02050604050505020204" pitchFamily="18" charset="0"/>
              <a:cs typeface="Courier New" panose="02070309020205020404" pitchFamily="49" charset="0"/>
            </a:endParaRPr>
          </a:p>
        </p:txBody>
      </p:sp>
      <p:sp>
        <p:nvSpPr>
          <p:cNvPr id="59" name="Flowchart: Card 58">
            <a:extLst>
              <a:ext uri="{FF2B5EF4-FFF2-40B4-BE49-F238E27FC236}">
                <a16:creationId xmlns:a16="http://schemas.microsoft.com/office/drawing/2014/main" id="{0168B26B-6D97-4B7A-8AEE-E33FAF8ED47C}"/>
              </a:ext>
            </a:extLst>
          </p:cNvPr>
          <p:cNvSpPr/>
          <p:nvPr/>
        </p:nvSpPr>
        <p:spPr>
          <a:xfrm>
            <a:off x="8060107" y="4818869"/>
            <a:ext cx="3621369" cy="2296501"/>
          </a:xfrm>
          <a:prstGeom prst="flowChartPunchedCar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A9E86-E053-45EA-BF27-A369458EB5D9}"/>
              </a:ext>
            </a:extLst>
          </p:cNvPr>
          <p:cNvCxnSpPr>
            <a:cxnSpLocks/>
          </p:cNvCxnSpPr>
          <p:nvPr/>
        </p:nvCxnSpPr>
        <p:spPr>
          <a:xfrm>
            <a:off x="8153088" y="5178909"/>
            <a:ext cx="0" cy="1892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59AF8D-516F-4A6F-B645-D401928C4196}"/>
              </a:ext>
            </a:extLst>
          </p:cNvPr>
          <p:cNvCxnSpPr>
            <a:cxnSpLocks/>
          </p:cNvCxnSpPr>
          <p:nvPr/>
        </p:nvCxnSpPr>
        <p:spPr>
          <a:xfrm>
            <a:off x="8513128" y="4962885"/>
            <a:ext cx="31683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7F82232-C7B2-4CD7-8091-4F6163CA0886}"/>
              </a:ext>
            </a:extLst>
          </p:cNvPr>
          <p:cNvSpPr/>
          <p:nvPr/>
        </p:nvSpPr>
        <p:spPr>
          <a:xfrm>
            <a:off x="8688676" y="4817753"/>
            <a:ext cx="2969260" cy="163001"/>
          </a:xfrm>
          <a:custGeom>
            <a:avLst/>
            <a:gdLst>
              <a:gd name="connsiteX0" fmla="*/ 170180 w 2969260"/>
              <a:gd name="connsiteY0" fmla="*/ 43180 h 182880"/>
              <a:gd name="connsiteX1" fmla="*/ 147320 w 2969260"/>
              <a:gd name="connsiteY1" fmla="*/ 50800 h 182880"/>
              <a:gd name="connsiteX2" fmla="*/ 132080 w 2969260"/>
              <a:gd name="connsiteY2" fmla="*/ 60960 h 182880"/>
              <a:gd name="connsiteX3" fmla="*/ 111760 w 2969260"/>
              <a:gd name="connsiteY3" fmla="*/ 68580 h 182880"/>
              <a:gd name="connsiteX4" fmla="*/ 96520 w 2969260"/>
              <a:gd name="connsiteY4" fmla="*/ 78740 h 182880"/>
              <a:gd name="connsiteX5" fmla="*/ 78740 w 2969260"/>
              <a:gd name="connsiteY5" fmla="*/ 86360 h 182880"/>
              <a:gd name="connsiteX6" fmla="*/ 60960 w 2969260"/>
              <a:gd name="connsiteY6" fmla="*/ 99060 h 182880"/>
              <a:gd name="connsiteX7" fmla="*/ 40640 w 2969260"/>
              <a:gd name="connsiteY7" fmla="*/ 114300 h 182880"/>
              <a:gd name="connsiteX8" fmla="*/ 25400 w 2969260"/>
              <a:gd name="connsiteY8" fmla="*/ 127000 h 182880"/>
              <a:gd name="connsiteX9" fmla="*/ 15240 w 2969260"/>
              <a:gd name="connsiteY9" fmla="*/ 134620 h 182880"/>
              <a:gd name="connsiteX10" fmla="*/ 0 w 2969260"/>
              <a:gd name="connsiteY10" fmla="*/ 157480 h 182880"/>
              <a:gd name="connsiteX11" fmla="*/ 50800 w 2969260"/>
              <a:gd name="connsiteY11" fmla="*/ 160020 h 182880"/>
              <a:gd name="connsiteX12" fmla="*/ 86360 w 2969260"/>
              <a:gd name="connsiteY12" fmla="*/ 154940 h 182880"/>
              <a:gd name="connsiteX13" fmla="*/ 99060 w 2969260"/>
              <a:gd name="connsiteY13" fmla="*/ 152400 h 182880"/>
              <a:gd name="connsiteX14" fmla="*/ 121920 w 2969260"/>
              <a:gd name="connsiteY14" fmla="*/ 149860 h 182880"/>
              <a:gd name="connsiteX15" fmla="*/ 167640 w 2969260"/>
              <a:gd name="connsiteY15" fmla="*/ 142240 h 182880"/>
              <a:gd name="connsiteX16" fmla="*/ 195580 w 2969260"/>
              <a:gd name="connsiteY16" fmla="*/ 137160 h 182880"/>
              <a:gd name="connsiteX17" fmla="*/ 208280 w 2969260"/>
              <a:gd name="connsiteY17" fmla="*/ 129540 h 182880"/>
              <a:gd name="connsiteX18" fmla="*/ 228600 w 2969260"/>
              <a:gd name="connsiteY18" fmla="*/ 124460 h 182880"/>
              <a:gd name="connsiteX19" fmla="*/ 243840 w 2969260"/>
              <a:gd name="connsiteY19" fmla="*/ 116840 h 182880"/>
              <a:gd name="connsiteX20" fmla="*/ 261620 w 2969260"/>
              <a:gd name="connsiteY20" fmla="*/ 109220 h 182880"/>
              <a:gd name="connsiteX21" fmla="*/ 297180 w 2969260"/>
              <a:gd name="connsiteY21" fmla="*/ 88900 h 182880"/>
              <a:gd name="connsiteX22" fmla="*/ 317500 w 2969260"/>
              <a:gd name="connsiteY22" fmla="*/ 81280 h 182880"/>
              <a:gd name="connsiteX23" fmla="*/ 337820 w 2969260"/>
              <a:gd name="connsiteY23" fmla="*/ 73660 h 182880"/>
              <a:gd name="connsiteX24" fmla="*/ 345440 w 2969260"/>
              <a:gd name="connsiteY24" fmla="*/ 68580 h 182880"/>
              <a:gd name="connsiteX25" fmla="*/ 353060 w 2969260"/>
              <a:gd name="connsiteY25" fmla="*/ 81280 h 182880"/>
              <a:gd name="connsiteX26" fmla="*/ 342900 w 2969260"/>
              <a:gd name="connsiteY26" fmla="*/ 83820 h 182880"/>
              <a:gd name="connsiteX27" fmla="*/ 317500 w 2969260"/>
              <a:gd name="connsiteY27" fmla="*/ 99060 h 182880"/>
              <a:gd name="connsiteX28" fmla="*/ 307340 w 2969260"/>
              <a:gd name="connsiteY28" fmla="*/ 106680 h 182880"/>
              <a:gd name="connsiteX29" fmla="*/ 289560 w 2969260"/>
              <a:gd name="connsiteY29" fmla="*/ 116840 h 182880"/>
              <a:gd name="connsiteX30" fmla="*/ 261620 w 2969260"/>
              <a:gd name="connsiteY30" fmla="*/ 139700 h 182880"/>
              <a:gd name="connsiteX31" fmla="*/ 259080 w 2969260"/>
              <a:gd name="connsiteY31" fmla="*/ 149860 h 182880"/>
              <a:gd name="connsiteX32" fmla="*/ 254000 w 2969260"/>
              <a:gd name="connsiteY32" fmla="*/ 157480 h 182880"/>
              <a:gd name="connsiteX33" fmla="*/ 256540 w 2969260"/>
              <a:gd name="connsiteY33" fmla="*/ 167640 h 182880"/>
              <a:gd name="connsiteX34" fmla="*/ 276860 w 2969260"/>
              <a:gd name="connsiteY34" fmla="*/ 165100 h 182880"/>
              <a:gd name="connsiteX35" fmla="*/ 345440 w 2969260"/>
              <a:gd name="connsiteY35" fmla="*/ 132080 h 182880"/>
              <a:gd name="connsiteX36" fmla="*/ 386080 w 2969260"/>
              <a:gd name="connsiteY36" fmla="*/ 114300 h 182880"/>
              <a:gd name="connsiteX37" fmla="*/ 416560 w 2969260"/>
              <a:gd name="connsiteY37" fmla="*/ 96520 h 182880"/>
              <a:gd name="connsiteX38" fmla="*/ 431800 w 2969260"/>
              <a:gd name="connsiteY38" fmla="*/ 78740 h 182880"/>
              <a:gd name="connsiteX39" fmla="*/ 444500 w 2969260"/>
              <a:gd name="connsiteY39" fmla="*/ 63500 h 182880"/>
              <a:gd name="connsiteX40" fmla="*/ 447040 w 2969260"/>
              <a:gd name="connsiteY40" fmla="*/ 76200 h 182880"/>
              <a:gd name="connsiteX41" fmla="*/ 434340 w 2969260"/>
              <a:gd name="connsiteY41" fmla="*/ 109220 h 182880"/>
              <a:gd name="connsiteX42" fmla="*/ 416560 w 2969260"/>
              <a:gd name="connsiteY42" fmla="*/ 129540 h 182880"/>
              <a:gd name="connsiteX43" fmla="*/ 398780 w 2969260"/>
              <a:gd name="connsiteY43" fmla="*/ 154940 h 182880"/>
              <a:gd name="connsiteX44" fmla="*/ 396240 w 2969260"/>
              <a:gd name="connsiteY44" fmla="*/ 165100 h 182880"/>
              <a:gd name="connsiteX45" fmla="*/ 388620 w 2969260"/>
              <a:gd name="connsiteY45" fmla="*/ 175260 h 182880"/>
              <a:gd name="connsiteX46" fmla="*/ 391160 w 2969260"/>
              <a:gd name="connsiteY46" fmla="*/ 182880 h 182880"/>
              <a:gd name="connsiteX47" fmla="*/ 411480 w 2969260"/>
              <a:gd name="connsiteY47" fmla="*/ 172720 h 182880"/>
              <a:gd name="connsiteX48" fmla="*/ 436880 w 2969260"/>
              <a:gd name="connsiteY48" fmla="*/ 162560 h 182880"/>
              <a:gd name="connsiteX49" fmla="*/ 464820 w 2969260"/>
              <a:gd name="connsiteY49" fmla="*/ 147320 h 182880"/>
              <a:gd name="connsiteX50" fmla="*/ 508000 w 2969260"/>
              <a:gd name="connsiteY50" fmla="*/ 121920 h 182880"/>
              <a:gd name="connsiteX51" fmla="*/ 530860 w 2969260"/>
              <a:gd name="connsiteY51" fmla="*/ 106680 h 182880"/>
              <a:gd name="connsiteX52" fmla="*/ 541020 w 2969260"/>
              <a:gd name="connsiteY52" fmla="*/ 96520 h 182880"/>
              <a:gd name="connsiteX53" fmla="*/ 561340 w 2969260"/>
              <a:gd name="connsiteY53" fmla="*/ 83820 h 182880"/>
              <a:gd name="connsiteX54" fmla="*/ 553720 w 2969260"/>
              <a:gd name="connsiteY54" fmla="*/ 99060 h 182880"/>
              <a:gd name="connsiteX55" fmla="*/ 541020 w 2969260"/>
              <a:gd name="connsiteY55" fmla="*/ 109220 h 182880"/>
              <a:gd name="connsiteX56" fmla="*/ 530860 w 2969260"/>
              <a:gd name="connsiteY56" fmla="*/ 121920 h 182880"/>
              <a:gd name="connsiteX57" fmla="*/ 508000 w 2969260"/>
              <a:gd name="connsiteY57" fmla="*/ 147320 h 182880"/>
              <a:gd name="connsiteX58" fmla="*/ 520700 w 2969260"/>
              <a:gd name="connsiteY58" fmla="*/ 152400 h 182880"/>
              <a:gd name="connsiteX59" fmla="*/ 571500 w 2969260"/>
              <a:gd name="connsiteY59" fmla="*/ 124460 h 182880"/>
              <a:gd name="connsiteX60" fmla="*/ 604520 w 2969260"/>
              <a:gd name="connsiteY60" fmla="*/ 109220 h 182880"/>
              <a:gd name="connsiteX61" fmla="*/ 622300 w 2969260"/>
              <a:gd name="connsiteY61" fmla="*/ 96520 h 182880"/>
              <a:gd name="connsiteX62" fmla="*/ 642620 w 2969260"/>
              <a:gd name="connsiteY62" fmla="*/ 83820 h 182880"/>
              <a:gd name="connsiteX63" fmla="*/ 665480 w 2969260"/>
              <a:gd name="connsiteY63" fmla="*/ 73660 h 182880"/>
              <a:gd name="connsiteX64" fmla="*/ 680720 w 2969260"/>
              <a:gd name="connsiteY64" fmla="*/ 60960 h 182880"/>
              <a:gd name="connsiteX65" fmla="*/ 703580 w 2969260"/>
              <a:gd name="connsiteY65" fmla="*/ 48260 h 182880"/>
              <a:gd name="connsiteX66" fmla="*/ 713740 w 2969260"/>
              <a:gd name="connsiteY66" fmla="*/ 45720 h 182880"/>
              <a:gd name="connsiteX67" fmla="*/ 726440 w 2969260"/>
              <a:gd name="connsiteY67" fmla="*/ 40640 h 182880"/>
              <a:gd name="connsiteX68" fmla="*/ 741680 w 2969260"/>
              <a:gd name="connsiteY68" fmla="*/ 33020 h 182880"/>
              <a:gd name="connsiteX69" fmla="*/ 739140 w 2969260"/>
              <a:gd name="connsiteY69" fmla="*/ 55880 h 182880"/>
              <a:gd name="connsiteX70" fmla="*/ 721360 w 2969260"/>
              <a:gd name="connsiteY70" fmla="*/ 78740 h 182880"/>
              <a:gd name="connsiteX71" fmla="*/ 713740 w 2969260"/>
              <a:gd name="connsiteY71" fmla="*/ 93980 h 182880"/>
              <a:gd name="connsiteX72" fmla="*/ 690880 w 2969260"/>
              <a:gd name="connsiteY72" fmla="*/ 119380 h 182880"/>
              <a:gd name="connsiteX73" fmla="*/ 678180 w 2969260"/>
              <a:gd name="connsiteY73" fmla="*/ 134620 h 182880"/>
              <a:gd name="connsiteX74" fmla="*/ 662940 w 2969260"/>
              <a:gd name="connsiteY74" fmla="*/ 160020 h 182880"/>
              <a:gd name="connsiteX75" fmla="*/ 678180 w 2969260"/>
              <a:gd name="connsiteY75" fmla="*/ 162560 h 182880"/>
              <a:gd name="connsiteX76" fmla="*/ 731520 w 2969260"/>
              <a:gd name="connsiteY76" fmla="*/ 137160 h 182880"/>
              <a:gd name="connsiteX77" fmla="*/ 822960 w 2969260"/>
              <a:gd name="connsiteY77" fmla="*/ 96520 h 182880"/>
              <a:gd name="connsiteX78" fmla="*/ 850900 w 2969260"/>
              <a:gd name="connsiteY78" fmla="*/ 78740 h 182880"/>
              <a:gd name="connsiteX79" fmla="*/ 878840 w 2969260"/>
              <a:gd name="connsiteY79" fmla="*/ 66040 h 182880"/>
              <a:gd name="connsiteX80" fmla="*/ 914400 w 2969260"/>
              <a:gd name="connsiteY80" fmla="*/ 48260 h 182880"/>
              <a:gd name="connsiteX81" fmla="*/ 937260 w 2969260"/>
              <a:gd name="connsiteY81" fmla="*/ 38100 h 182880"/>
              <a:gd name="connsiteX82" fmla="*/ 932180 w 2969260"/>
              <a:gd name="connsiteY82" fmla="*/ 58420 h 182880"/>
              <a:gd name="connsiteX83" fmla="*/ 924560 w 2969260"/>
              <a:gd name="connsiteY83" fmla="*/ 68580 h 182880"/>
              <a:gd name="connsiteX84" fmla="*/ 896620 w 2969260"/>
              <a:gd name="connsiteY84" fmla="*/ 99060 h 182880"/>
              <a:gd name="connsiteX85" fmla="*/ 871220 w 2969260"/>
              <a:gd name="connsiteY85" fmla="*/ 119380 h 182880"/>
              <a:gd name="connsiteX86" fmla="*/ 861060 w 2969260"/>
              <a:gd name="connsiteY86" fmla="*/ 127000 h 182880"/>
              <a:gd name="connsiteX87" fmla="*/ 848360 w 2969260"/>
              <a:gd name="connsiteY87" fmla="*/ 139700 h 182880"/>
              <a:gd name="connsiteX88" fmla="*/ 922020 w 2969260"/>
              <a:gd name="connsiteY88" fmla="*/ 119380 h 182880"/>
              <a:gd name="connsiteX89" fmla="*/ 960120 w 2969260"/>
              <a:gd name="connsiteY89" fmla="*/ 111760 h 182880"/>
              <a:gd name="connsiteX90" fmla="*/ 995680 w 2969260"/>
              <a:gd name="connsiteY90" fmla="*/ 96520 h 182880"/>
              <a:gd name="connsiteX91" fmla="*/ 1043940 w 2969260"/>
              <a:gd name="connsiteY91" fmla="*/ 81280 h 182880"/>
              <a:gd name="connsiteX92" fmla="*/ 1079500 w 2969260"/>
              <a:gd name="connsiteY92" fmla="*/ 68580 h 182880"/>
              <a:gd name="connsiteX93" fmla="*/ 1104900 w 2969260"/>
              <a:gd name="connsiteY93" fmla="*/ 60960 h 182880"/>
              <a:gd name="connsiteX94" fmla="*/ 1143000 w 2969260"/>
              <a:gd name="connsiteY94" fmla="*/ 45720 h 182880"/>
              <a:gd name="connsiteX95" fmla="*/ 1150620 w 2969260"/>
              <a:gd name="connsiteY95" fmla="*/ 40640 h 182880"/>
              <a:gd name="connsiteX96" fmla="*/ 1153160 w 2969260"/>
              <a:gd name="connsiteY96" fmla="*/ 60960 h 182880"/>
              <a:gd name="connsiteX97" fmla="*/ 1140460 w 2969260"/>
              <a:gd name="connsiteY97" fmla="*/ 71120 h 182880"/>
              <a:gd name="connsiteX98" fmla="*/ 1127760 w 2969260"/>
              <a:gd name="connsiteY98" fmla="*/ 86360 h 182880"/>
              <a:gd name="connsiteX99" fmla="*/ 1122680 w 2969260"/>
              <a:gd name="connsiteY99" fmla="*/ 93980 h 182880"/>
              <a:gd name="connsiteX100" fmla="*/ 1094740 w 2969260"/>
              <a:gd name="connsiteY100" fmla="*/ 121920 h 182880"/>
              <a:gd name="connsiteX101" fmla="*/ 1084580 w 2969260"/>
              <a:gd name="connsiteY101" fmla="*/ 137160 h 182880"/>
              <a:gd name="connsiteX102" fmla="*/ 1143000 w 2969260"/>
              <a:gd name="connsiteY102" fmla="*/ 116840 h 182880"/>
              <a:gd name="connsiteX103" fmla="*/ 1239520 w 2969260"/>
              <a:gd name="connsiteY103" fmla="*/ 73660 h 182880"/>
              <a:gd name="connsiteX104" fmla="*/ 1267460 w 2969260"/>
              <a:gd name="connsiteY104" fmla="*/ 58420 h 182880"/>
              <a:gd name="connsiteX105" fmla="*/ 1290320 w 2969260"/>
              <a:gd name="connsiteY105" fmla="*/ 43180 h 182880"/>
              <a:gd name="connsiteX106" fmla="*/ 1305560 w 2969260"/>
              <a:gd name="connsiteY106" fmla="*/ 38100 h 182880"/>
              <a:gd name="connsiteX107" fmla="*/ 1313180 w 2969260"/>
              <a:gd name="connsiteY107" fmla="*/ 66040 h 182880"/>
              <a:gd name="connsiteX108" fmla="*/ 1303020 w 2969260"/>
              <a:gd name="connsiteY108" fmla="*/ 83820 h 182880"/>
              <a:gd name="connsiteX109" fmla="*/ 1285240 w 2969260"/>
              <a:gd name="connsiteY109" fmla="*/ 121920 h 182880"/>
              <a:gd name="connsiteX110" fmla="*/ 1267460 w 2969260"/>
              <a:gd name="connsiteY110" fmla="*/ 144780 h 182880"/>
              <a:gd name="connsiteX111" fmla="*/ 1254760 w 2969260"/>
              <a:gd name="connsiteY111" fmla="*/ 157480 h 182880"/>
              <a:gd name="connsiteX112" fmla="*/ 1277620 w 2969260"/>
              <a:gd name="connsiteY112" fmla="*/ 152400 h 182880"/>
              <a:gd name="connsiteX113" fmla="*/ 1292860 w 2969260"/>
              <a:gd name="connsiteY113" fmla="*/ 142240 h 182880"/>
              <a:gd name="connsiteX114" fmla="*/ 1353820 w 2969260"/>
              <a:gd name="connsiteY114" fmla="*/ 119380 h 182880"/>
              <a:gd name="connsiteX115" fmla="*/ 1384300 w 2969260"/>
              <a:gd name="connsiteY115" fmla="*/ 106680 h 182880"/>
              <a:gd name="connsiteX116" fmla="*/ 1412240 w 2969260"/>
              <a:gd name="connsiteY116" fmla="*/ 88900 h 182880"/>
              <a:gd name="connsiteX117" fmla="*/ 1452880 w 2969260"/>
              <a:gd name="connsiteY117" fmla="*/ 68580 h 182880"/>
              <a:gd name="connsiteX118" fmla="*/ 1480820 w 2969260"/>
              <a:gd name="connsiteY118" fmla="*/ 50800 h 182880"/>
              <a:gd name="connsiteX119" fmla="*/ 1478280 w 2969260"/>
              <a:gd name="connsiteY119" fmla="*/ 78740 h 182880"/>
              <a:gd name="connsiteX120" fmla="*/ 1475740 w 2969260"/>
              <a:gd name="connsiteY120" fmla="*/ 86360 h 182880"/>
              <a:gd name="connsiteX121" fmla="*/ 1450340 w 2969260"/>
              <a:gd name="connsiteY121" fmla="*/ 116840 h 182880"/>
              <a:gd name="connsiteX122" fmla="*/ 1430020 w 2969260"/>
              <a:gd name="connsiteY122" fmla="*/ 147320 h 182880"/>
              <a:gd name="connsiteX123" fmla="*/ 1424940 w 2969260"/>
              <a:gd name="connsiteY123" fmla="*/ 162560 h 182880"/>
              <a:gd name="connsiteX124" fmla="*/ 1419860 w 2969260"/>
              <a:gd name="connsiteY124" fmla="*/ 170180 h 182880"/>
              <a:gd name="connsiteX125" fmla="*/ 1488440 w 2969260"/>
              <a:gd name="connsiteY125" fmla="*/ 149860 h 182880"/>
              <a:gd name="connsiteX126" fmla="*/ 1628140 w 2969260"/>
              <a:gd name="connsiteY126" fmla="*/ 83820 h 182880"/>
              <a:gd name="connsiteX127" fmla="*/ 1673860 w 2969260"/>
              <a:gd name="connsiteY127" fmla="*/ 55880 h 182880"/>
              <a:gd name="connsiteX128" fmla="*/ 1689100 w 2969260"/>
              <a:gd name="connsiteY128" fmla="*/ 45720 h 182880"/>
              <a:gd name="connsiteX129" fmla="*/ 1678940 w 2969260"/>
              <a:gd name="connsiteY129" fmla="*/ 81280 h 182880"/>
              <a:gd name="connsiteX130" fmla="*/ 1673860 w 2969260"/>
              <a:gd name="connsiteY130" fmla="*/ 91440 h 182880"/>
              <a:gd name="connsiteX131" fmla="*/ 1656080 w 2969260"/>
              <a:gd name="connsiteY131" fmla="*/ 109220 h 182880"/>
              <a:gd name="connsiteX132" fmla="*/ 1648460 w 2969260"/>
              <a:gd name="connsiteY132" fmla="*/ 121920 h 182880"/>
              <a:gd name="connsiteX133" fmla="*/ 1635760 w 2969260"/>
              <a:gd name="connsiteY133" fmla="*/ 139700 h 182880"/>
              <a:gd name="connsiteX134" fmla="*/ 1630680 w 2969260"/>
              <a:gd name="connsiteY134" fmla="*/ 152400 h 182880"/>
              <a:gd name="connsiteX135" fmla="*/ 1638300 w 2969260"/>
              <a:gd name="connsiteY135" fmla="*/ 157480 h 182880"/>
              <a:gd name="connsiteX136" fmla="*/ 1704340 w 2969260"/>
              <a:gd name="connsiteY136" fmla="*/ 139700 h 182880"/>
              <a:gd name="connsiteX137" fmla="*/ 1732280 w 2969260"/>
              <a:gd name="connsiteY137" fmla="*/ 121920 h 182880"/>
              <a:gd name="connsiteX138" fmla="*/ 1790700 w 2969260"/>
              <a:gd name="connsiteY138" fmla="*/ 99060 h 182880"/>
              <a:gd name="connsiteX139" fmla="*/ 1844040 w 2969260"/>
              <a:gd name="connsiteY139" fmla="*/ 63500 h 182880"/>
              <a:gd name="connsiteX140" fmla="*/ 1866900 w 2969260"/>
              <a:gd name="connsiteY140" fmla="*/ 50800 h 182880"/>
              <a:gd name="connsiteX141" fmla="*/ 1879600 w 2969260"/>
              <a:gd name="connsiteY141" fmla="*/ 40640 h 182880"/>
              <a:gd name="connsiteX142" fmla="*/ 1887220 w 2969260"/>
              <a:gd name="connsiteY142" fmla="*/ 35560 h 182880"/>
              <a:gd name="connsiteX143" fmla="*/ 1866900 w 2969260"/>
              <a:gd name="connsiteY143" fmla="*/ 91440 h 182880"/>
              <a:gd name="connsiteX144" fmla="*/ 1851660 w 2969260"/>
              <a:gd name="connsiteY144" fmla="*/ 116840 h 182880"/>
              <a:gd name="connsiteX145" fmla="*/ 1854200 w 2969260"/>
              <a:gd name="connsiteY145" fmla="*/ 142240 h 182880"/>
              <a:gd name="connsiteX146" fmla="*/ 1915160 w 2969260"/>
              <a:gd name="connsiteY146" fmla="*/ 96520 h 182880"/>
              <a:gd name="connsiteX147" fmla="*/ 1935480 w 2969260"/>
              <a:gd name="connsiteY147" fmla="*/ 81280 h 182880"/>
              <a:gd name="connsiteX148" fmla="*/ 1955800 w 2969260"/>
              <a:gd name="connsiteY148" fmla="*/ 66040 h 182880"/>
              <a:gd name="connsiteX149" fmla="*/ 1981200 w 2969260"/>
              <a:gd name="connsiteY149" fmla="*/ 45720 h 182880"/>
              <a:gd name="connsiteX150" fmla="*/ 2011680 w 2969260"/>
              <a:gd name="connsiteY150" fmla="*/ 22860 h 182880"/>
              <a:gd name="connsiteX151" fmla="*/ 2024380 w 2969260"/>
              <a:gd name="connsiteY151" fmla="*/ 17780 h 182880"/>
              <a:gd name="connsiteX152" fmla="*/ 2026920 w 2969260"/>
              <a:gd name="connsiteY152" fmla="*/ 73660 h 182880"/>
              <a:gd name="connsiteX153" fmla="*/ 2001520 w 2969260"/>
              <a:gd name="connsiteY153" fmla="*/ 129540 h 182880"/>
              <a:gd name="connsiteX154" fmla="*/ 2042160 w 2969260"/>
              <a:gd name="connsiteY154" fmla="*/ 109220 h 182880"/>
              <a:gd name="connsiteX155" fmla="*/ 2098040 w 2969260"/>
              <a:gd name="connsiteY155" fmla="*/ 33020 h 182880"/>
              <a:gd name="connsiteX156" fmla="*/ 2125980 w 2969260"/>
              <a:gd name="connsiteY156" fmla="*/ 0 h 182880"/>
              <a:gd name="connsiteX157" fmla="*/ 2118360 w 2969260"/>
              <a:gd name="connsiteY157" fmla="*/ 60960 h 182880"/>
              <a:gd name="connsiteX158" fmla="*/ 2098040 w 2969260"/>
              <a:gd name="connsiteY158" fmla="*/ 101600 h 182880"/>
              <a:gd name="connsiteX159" fmla="*/ 2164080 w 2969260"/>
              <a:gd name="connsiteY159" fmla="*/ 93980 h 182880"/>
              <a:gd name="connsiteX160" fmla="*/ 2207260 w 2969260"/>
              <a:gd name="connsiteY160" fmla="*/ 66040 h 182880"/>
              <a:gd name="connsiteX161" fmla="*/ 2268220 w 2969260"/>
              <a:gd name="connsiteY161" fmla="*/ 20320 h 182880"/>
              <a:gd name="connsiteX162" fmla="*/ 2278380 w 2969260"/>
              <a:gd name="connsiteY162" fmla="*/ 12700 h 182880"/>
              <a:gd name="connsiteX163" fmla="*/ 2258060 w 2969260"/>
              <a:gd name="connsiteY163" fmla="*/ 124460 h 182880"/>
              <a:gd name="connsiteX164" fmla="*/ 2247900 w 2969260"/>
              <a:gd name="connsiteY164" fmla="*/ 147320 h 182880"/>
              <a:gd name="connsiteX165" fmla="*/ 2250440 w 2969260"/>
              <a:gd name="connsiteY165" fmla="*/ 167640 h 182880"/>
              <a:gd name="connsiteX166" fmla="*/ 2268220 w 2969260"/>
              <a:gd name="connsiteY166" fmla="*/ 165100 h 182880"/>
              <a:gd name="connsiteX167" fmla="*/ 2321560 w 2969260"/>
              <a:gd name="connsiteY167" fmla="*/ 142240 h 182880"/>
              <a:gd name="connsiteX168" fmla="*/ 2379980 w 2969260"/>
              <a:gd name="connsiteY168" fmla="*/ 106680 h 182880"/>
              <a:gd name="connsiteX169" fmla="*/ 2466340 w 2969260"/>
              <a:gd name="connsiteY169" fmla="*/ 43180 h 182880"/>
              <a:gd name="connsiteX170" fmla="*/ 2471420 w 2969260"/>
              <a:gd name="connsiteY170" fmla="*/ 124460 h 182880"/>
              <a:gd name="connsiteX171" fmla="*/ 2468880 w 2969260"/>
              <a:gd name="connsiteY171" fmla="*/ 144780 h 182880"/>
              <a:gd name="connsiteX172" fmla="*/ 2496820 w 2969260"/>
              <a:gd name="connsiteY172" fmla="*/ 152400 h 182880"/>
              <a:gd name="connsiteX173" fmla="*/ 2595880 w 2969260"/>
              <a:gd name="connsiteY173" fmla="*/ 81280 h 182880"/>
              <a:gd name="connsiteX174" fmla="*/ 2641600 w 2969260"/>
              <a:gd name="connsiteY174" fmla="*/ 48260 h 182880"/>
              <a:gd name="connsiteX175" fmla="*/ 2631440 w 2969260"/>
              <a:gd name="connsiteY175" fmla="*/ 96520 h 182880"/>
              <a:gd name="connsiteX176" fmla="*/ 2623820 w 2969260"/>
              <a:gd name="connsiteY176" fmla="*/ 116840 h 182880"/>
              <a:gd name="connsiteX177" fmla="*/ 2631440 w 2969260"/>
              <a:gd name="connsiteY177" fmla="*/ 134620 h 182880"/>
              <a:gd name="connsiteX178" fmla="*/ 2667000 w 2969260"/>
              <a:gd name="connsiteY178" fmla="*/ 116840 h 182880"/>
              <a:gd name="connsiteX179" fmla="*/ 2694940 w 2969260"/>
              <a:gd name="connsiteY179" fmla="*/ 104140 h 182880"/>
              <a:gd name="connsiteX180" fmla="*/ 2748280 w 2969260"/>
              <a:gd name="connsiteY180" fmla="*/ 68580 h 182880"/>
              <a:gd name="connsiteX181" fmla="*/ 2786380 w 2969260"/>
              <a:gd name="connsiteY181" fmla="*/ 30480 h 182880"/>
              <a:gd name="connsiteX182" fmla="*/ 2776220 w 2969260"/>
              <a:gd name="connsiteY182" fmla="*/ 76200 h 182880"/>
              <a:gd name="connsiteX183" fmla="*/ 2766060 w 2969260"/>
              <a:gd name="connsiteY183" fmla="*/ 91440 h 182880"/>
              <a:gd name="connsiteX184" fmla="*/ 2760980 w 2969260"/>
              <a:gd name="connsiteY184" fmla="*/ 101600 h 182880"/>
              <a:gd name="connsiteX185" fmla="*/ 2758440 w 2969260"/>
              <a:gd name="connsiteY185" fmla="*/ 114300 h 182880"/>
              <a:gd name="connsiteX186" fmla="*/ 2771140 w 2969260"/>
              <a:gd name="connsiteY186" fmla="*/ 111760 h 182880"/>
              <a:gd name="connsiteX187" fmla="*/ 2806700 w 2969260"/>
              <a:gd name="connsiteY187" fmla="*/ 83820 h 182880"/>
              <a:gd name="connsiteX188" fmla="*/ 2824480 w 2969260"/>
              <a:gd name="connsiteY188" fmla="*/ 76200 h 182880"/>
              <a:gd name="connsiteX189" fmla="*/ 2844800 w 2969260"/>
              <a:gd name="connsiteY189" fmla="*/ 63500 h 182880"/>
              <a:gd name="connsiteX190" fmla="*/ 2870200 w 2969260"/>
              <a:gd name="connsiteY190" fmla="*/ 45720 h 182880"/>
              <a:gd name="connsiteX191" fmla="*/ 2865120 w 2969260"/>
              <a:gd name="connsiteY191" fmla="*/ 68580 h 182880"/>
              <a:gd name="connsiteX192" fmla="*/ 2842260 w 2969260"/>
              <a:gd name="connsiteY192" fmla="*/ 109220 h 182880"/>
              <a:gd name="connsiteX193" fmla="*/ 2844800 w 2969260"/>
              <a:gd name="connsiteY193" fmla="*/ 139700 h 182880"/>
              <a:gd name="connsiteX194" fmla="*/ 2900680 w 2969260"/>
              <a:gd name="connsiteY194" fmla="*/ 111760 h 182880"/>
              <a:gd name="connsiteX195" fmla="*/ 2923540 w 2969260"/>
              <a:gd name="connsiteY195" fmla="*/ 88900 h 182880"/>
              <a:gd name="connsiteX196" fmla="*/ 2933700 w 2969260"/>
              <a:gd name="connsiteY196" fmla="*/ 78740 h 182880"/>
              <a:gd name="connsiteX197" fmla="*/ 2926080 w 2969260"/>
              <a:gd name="connsiteY197" fmla="*/ 127000 h 182880"/>
              <a:gd name="connsiteX198" fmla="*/ 2915920 w 2969260"/>
              <a:gd name="connsiteY198" fmla="*/ 147320 h 182880"/>
              <a:gd name="connsiteX199" fmla="*/ 2913380 w 2969260"/>
              <a:gd name="connsiteY199" fmla="*/ 154940 h 182880"/>
              <a:gd name="connsiteX200" fmla="*/ 2936240 w 2969260"/>
              <a:gd name="connsiteY200" fmla="*/ 149860 h 182880"/>
              <a:gd name="connsiteX201" fmla="*/ 2951480 w 2969260"/>
              <a:gd name="connsiteY201" fmla="*/ 139700 h 182880"/>
              <a:gd name="connsiteX202" fmla="*/ 2966720 w 2969260"/>
              <a:gd name="connsiteY202" fmla="*/ 121920 h 182880"/>
              <a:gd name="connsiteX203" fmla="*/ 2969260 w 2969260"/>
              <a:gd name="connsiteY203" fmla="*/ 12954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969260" h="182880">
                <a:moveTo>
                  <a:pt x="170180" y="43180"/>
                </a:moveTo>
                <a:cubicBezTo>
                  <a:pt x="162560" y="45720"/>
                  <a:pt x="154599" y="47403"/>
                  <a:pt x="147320" y="50800"/>
                </a:cubicBezTo>
                <a:cubicBezTo>
                  <a:pt x="141787" y="53382"/>
                  <a:pt x="137315" y="57819"/>
                  <a:pt x="132080" y="60960"/>
                </a:cubicBezTo>
                <a:cubicBezTo>
                  <a:pt x="122593" y="66652"/>
                  <a:pt x="122095" y="65996"/>
                  <a:pt x="111760" y="68580"/>
                </a:cubicBezTo>
                <a:cubicBezTo>
                  <a:pt x="106680" y="71967"/>
                  <a:pt x="101755" y="75599"/>
                  <a:pt x="96520" y="78740"/>
                </a:cubicBezTo>
                <a:cubicBezTo>
                  <a:pt x="88673" y="83448"/>
                  <a:pt x="86623" y="83732"/>
                  <a:pt x="78740" y="86360"/>
                </a:cubicBezTo>
                <a:cubicBezTo>
                  <a:pt x="72813" y="90593"/>
                  <a:pt x="66555" y="94397"/>
                  <a:pt x="60960" y="99060"/>
                </a:cubicBezTo>
                <a:cubicBezTo>
                  <a:pt x="41502" y="115275"/>
                  <a:pt x="56115" y="109142"/>
                  <a:pt x="40640" y="114300"/>
                </a:cubicBezTo>
                <a:cubicBezTo>
                  <a:pt x="35560" y="118533"/>
                  <a:pt x="30564" y="122869"/>
                  <a:pt x="25400" y="127000"/>
                </a:cubicBezTo>
                <a:cubicBezTo>
                  <a:pt x="22094" y="129645"/>
                  <a:pt x="18233" y="131627"/>
                  <a:pt x="15240" y="134620"/>
                </a:cubicBezTo>
                <a:cubicBezTo>
                  <a:pt x="5846" y="144014"/>
                  <a:pt x="5317" y="146845"/>
                  <a:pt x="0" y="157480"/>
                </a:cubicBezTo>
                <a:cubicBezTo>
                  <a:pt x="13503" y="177734"/>
                  <a:pt x="2463" y="166062"/>
                  <a:pt x="50800" y="160020"/>
                </a:cubicBezTo>
                <a:cubicBezTo>
                  <a:pt x="62681" y="158535"/>
                  <a:pt x="74533" y="156807"/>
                  <a:pt x="86360" y="154940"/>
                </a:cubicBezTo>
                <a:cubicBezTo>
                  <a:pt x="90624" y="154267"/>
                  <a:pt x="94786" y="153011"/>
                  <a:pt x="99060" y="152400"/>
                </a:cubicBezTo>
                <a:cubicBezTo>
                  <a:pt x="106650" y="151316"/>
                  <a:pt x="114336" y="150984"/>
                  <a:pt x="121920" y="149860"/>
                </a:cubicBezTo>
                <a:cubicBezTo>
                  <a:pt x="137203" y="147596"/>
                  <a:pt x="152345" y="144425"/>
                  <a:pt x="167640" y="142240"/>
                </a:cubicBezTo>
                <a:cubicBezTo>
                  <a:pt x="188876" y="139206"/>
                  <a:pt x="179612" y="141152"/>
                  <a:pt x="195580" y="137160"/>
                </a:cubicBezTo>
                <a:cubicBezTo>
                  <a:pt x="199813" y="134620"/>
                  <a:pt x="203864" y="131748"/>
                  <a:pt x="208280" y="129540"/>
                </a:cubicBezTo>
                <a:cubicBezTo>
                  <a:pt x="213487" y="126937"/>
                  <a:pt x="223770" y="125426"/>
                  <a:pt x="228600" y="124460"/>
                </a:cubicBezTo>
                <a:cubicBezTo>
                  <a:pt x="233680" y="121920"/>
                  <a:pt x="238650" y="119147"/>
                  <a:pt x="243840" y="116840"/>
                </a:cubicBezTo>
                <a:cubicBezTo>
                  <a:pt x="257354" y="110834"/>
                  <a:pt x="245810" y="118706"/>
                  <a:pt x="261620" y="109220"/>
                </a:cubicBezTo>
                <a:cubicBezTo>
                  <a:pt x="275555" y="100859"/>
                  <a:pt x="280833" y="94349"/>
                  <a:pt x="297180" y="88900"/>
                </a:cubicBezTo>
                <a:cubicBezTo>
                  <a:pt x="305558" y="86107"/>
                  <a:pt x="308388" y="85330"/>
                  <a:pt x="317500" y="81280"/>
                </a:cubicBezTo>
                <a:cubicBezTo>
                  <a:pt x="334577" y="73690"/>
                  <a:pt x="320488" y="77993"/>
                  <a:pt x="337820" y="73660"/>
                </a:cubicBezTo>
                <a:cubicBezTo>
                  <a:pt x="340360" y="71967"/>
                  <a:pt x="342387" y="68580"/>
                  <a:pt x="345440" y="68580"/>
                </a:cubicBezTo>
                <a:cubicBezTo>
                  <a:pt x="362213" y="68580"/>
                  <a:pt x="365724" y="74043"/>
                  <a:pt x="353060" y="81280"/>
                </a:cubicBezTo>
                <a:cubicBezTo>
                  <a:pt x="350029" y="83012"/>
                  <a:pt x="346287" y="82973"/>
                  <a:pt x="342900" y="83820"/>
                </a:cubicBezTo>
                <a:cubicBezTo>
                  <a:pt x="318742" y="101938"/>
                  <a:pt x="349211" y="80034"/>
                  <a:pt x="317500" y="99060"/>
                </a:cubicBezTo>
                <a:cubicBezTo>
                  <a:pt x="313870" y="101238"/>
                  <a:pt x="310912" y="104407"/>
                  <a:pt x="307340" y="106680"/>
                </a:cubicBezTo>
                <a:cubicBezTo>
                  <a:pt x="301581" y="110345"/>
                  <a:pt x="295094" y="112843"/>
                  <a:pt x="289560" y="116840"/>
                </a:cubicBezTo>
                <a:cubicBezTo>
                  <a:pt x="279805" y="123885"/>
                  <a:pt x="261620" y="139700"/>
                  <a:pt x="261620" y="139700"/>
                </a:cubicBezTo>
                <a:cubicBezTo>
                  <a:pt x="260773" y="143087"/>
                  <a:pt x="260455" y="146651"/>
                  <a:pt x="259080" y="149860"/>
                </a:cubicBezTo>
                <a:cubicBezTo>
                  <a:pt x="257877" y="152666"/>
                  <a:pt x="254432" y="154458"/>
                  <a:pt x="254000" y="157480"/>
                </a:cubicBezTo>
                <a:cubicBezTo>
                  <a:pt x="253506" y="160936"/>
                  <a:pt x="255693" y="164253"/>
                  <a:pt x="256540" y="167640"/>
                </a:cubicBezTo>
                <a:cubicBezTo>
                  <a:pt x="263313" y="166793"/>
                  <a:pt x="270409" y="167333"/>
                  <a:pt x="276860" y="165100"/>
                </a:cubicBezTo>
                <a:cubicBezTo>
                  <a:pt x="331555" y="146167"/>
                  <a:pt x="307474" y="150304"/>
                  <a:pt x="345440" y="132080"/>
                </a:cubicBezTo>
                <a:cubicBezTo>
                  <a:pt x="358770" y="125681"/>
                  <a:pt x="373777" y="122502"/>
                  <a:pt x="386080" y="114300"/>
                </a:cubicBezTo>
                <a:cubicBezTo>
                  <a:pt x="406046" y="100990"/>
                  <a:pt x="395859" y="106870"/>
                  <a:pt x="416560" y="96520"/>
                </a:cubicBezTo>
                <a:cubicBezTo>
                  <a:pt x="426540" y="81550"/>
                  <a:pt x="415962" y="96338"/>
                  <a:pt x="431800" y="78740"/>
                </a:cubicBezTo>
                <a:cubicBezTo>
                  <a:pt x="436224" y="73825"/>
                  <a:pt x="440267" y="68580"/>
                  <a:pt x="444500" y="63500"/>
                </a:cubicBezTo>
                <a:cubicBezTo>
                  <a:pt x="445347" y="67733"/>
                  <a:pt x="447399" y="71898"/>
                  <a:pt x="447040" y="76200"/>
                </a:cubicBezTo>
                <a:cubicBezTo>
                  <a:pt x="446362" y="84337"/>
                  <a:pt x="439223" y="102384"/>
                  <a:pt x="434340" y="109220"/>
                </a:cubicBezTo>
                <a:cubicBezTo>
                  <a:pt x="429109" y="116544"/>
                  <a:pt x="422322" y="122626"/>
                  <a:pt x="416560" y="129540"/>
                </a:cubicBezTo>
                <a:cubicBezTo>
                  <a:pt x="410292" y="137062"/>
                  <a:pt x="404056" y="147026"/>
                  <a:pt x="398780" y="154940"/>
                </a:cubicBezTo>
                <a:cubicBezTo>
                  <a:pt x="397933" y="158327"/>
                  <a:pt x="397801" y="161978"/>
                  <a:pt x="396240" y="165100"/>
                </a:cubicBezTo>
                <a:cubicBezTo>
                  <a:pt x="394347" y="168886"/>
                  <a:pt x="389783" y="171190"/>
                  <a:pt x="388620" y="175260"/>
                </a:cubicBezTo>
                <a:cubicBezTo>
                  <a:pt x="387884" y="177834"/>
                  <a:pt x="390313" y="180340"/>
                  <a:pt x="391160" y="182880"/>
                </a:cubicBezTo>
                <a:cubicBezTo>
                  <a:pt x="421414" y="160190"/>
                  <a:pt x="382946" y="186987"/>
                  <a:pt x="411480" y="172720"/>
                </a:cubicBezTo>
                <a:cubicBezTo>
                  <a:pt x="436470" y="160225"/>
                  <a:pt x="404435" y="167968"/>
                  <a:pt x="436880" y="162560"/>
                </a:cubicBezTo>
                <a:cubicBezTo>
                  <a:pt x="454712" y="144728"/>
                  <a:pt x="438171" y="157980"/>
                  <a:pt x="464820" y="147320"/>
                </a:cubicBezTo>
                <a:cubicBezTo>
                  <a:pt x="482640" y="140192"/>
                  <a:pt x="491769" y="132741"/>
                  <a:pt x="508000" y="121920"/>
                </a:cubicBezTo>
                <a:cubicBezTo>
                  <a:pt x="515620" y="116840"/>
                  <a:pt x="524384" y="113156"/>
                  <a:pt x="530860" y="106680"/>
                </a:cubicBezTo>
                <a:cubicBezTo>
                  <a:pt x="534247" y="103293"/>
                  <a:pt x="537188" y="99394"/>
                  <a:pt x="541020" y="96520"/>
                </a:cubicBezTo>
                <a:cubicBezTo>
                  <a:pt x="547410" y="91728"/>
                  <a:pt x="561340" y="83820"/>
                  <a:pt x="561340" y="83820"/>
                </a:cubicBezTo>
                <a:cubicBezTo>
                  <a:pt x="558800" y="88900"/>
                  <a:pt x="557268" y="94625"/>
                  <a:pt x="553720" y="99060"/>
                </a:cubicBezTo>
                <a:cubicBezTo>
                  <a:pt x="550333" y="103293"/>
                  <a:pt x="544853" y="105387"/>
                  <a:pt x="541020" y="109220"/>
                </a:cubicBezTo>
                <a:cubicBezTo>
                  <a:pt x="537187" y="113053"/>
                  <a:pt x="534507" y="117909"/>
                  <a:pt x="530860" y="121920"/>
                </a:cubicBezTo>
                <a:cubicBezTo>
                  <a:pt x="504812" y="150573"/>
                  <a:pt x="524535" y="125273"/>
                  <a:pt x="508000" y="147320"/>
                </a:cubicBezTo>
                <a:cubicBezTo>
                  <a:pt x="512233" y="149013"/>
                  <a:pt x="516203" y="153150"/>
                  <a:pt x="520700" y="152400"/>
                </a:cubicBezTo>
                <a:cubicBezTo>
                  <a:pt x="564700" y="145067"/>
                  <a:pt x="542321" y="141967"/>
                  <a:pt x="571500" y="124460"/>
                </a:cubicBezTo>
                <a:cubicBezTo>
                  <a:pt x="581895" y="118223"/>
                  <a:pt x="593898" y="115062"/>
                  <a:pt x="604520" y="109220"/>
                </a:cubicBezTo>
                <a:cubicBezTo>
                  <a:pt x="610902" y="105710"/>
                  <a:pt x="616240" y="100560"/>
                  <a:pt x="622300" y="96520"/>
                </a:cubicBezTo>
                <a:cubicBezTo>
                  <a:pt x="628946" y="92089"/>
                  <a:pt x="635561" y="87557"/>
                  <a:pt x="642620" y="83820"/>
                </a:cubicBezTo>
                <a:cubicBezTo>
                  <a:pt x="649990" y="79918"/>
                  <a:pt x="658330" y="77950"/>
                  <a:pt x="665480" y="73660"/>
                </a:cubicBezTo>
                <a:cubicBezTo>
                  <a:pt x="671150" y="70258"/>
                  <a:pt x="675218" y="64628"/>
                  <a:pt x="680720" y="60960"/>
                </a:cubicBezTo>
                <a:cubicBezTo>
                  <a:pt x="687973" y="56125"/>
                  <a:pt x="695665" y="51913"/>
                  <a:pt x="703580" y="48260"/>
                </a:cubicBezTo>
                <a:cubicBezTo>
                  <a:pt x="706750" y="46797"/>
                  <a:pt x="710428" y="46824"/>
                  <a:pt x="713740" y="45720"/>
                </a:cubicBezTo>
                <a:cubicBezTo>
                  <a:pt x="718065" y="44278"/>
                  <a:pt x="722362" y="42679"/>
                  <a:pt x="726440" y="40640"/>
                </a:cubicBezTo>
                <a:cubicBezTo>
                  <a:pt x="746135" y="30792"/>
                  <a:pt x="722527" y="39404"/>
                  <a:pt x="741680" y="33020"/>
                </a:cubicBezTo>
                <a:cubicBezTo>
                  <a:pt x="740833" y="40640"/>
                  <a:pt x="740864" y="48409"/>
                  <a:pt x="739140" y="55880"/>
                </a:cubicBezTo>
                <a:cubicBezTo>
                  <a:pt x="736268" y="68324"/>
                  <a:pt x="729012" y="68218"/>
                  <a:pt x="721360" y="78740"/>
                </a:cubicBezTo>
                <a:cubicBezTo>
                  <a:pt x="718019" y="83333"/>
                  <a:pt x="716890" y="89254"/>
                  <a:pt x="713740" y="93980"/>
                </a:cubicBezTo>
                <a:cubicBezTo>
                  <a:pt x="704284" y="108164"/>
                  <a:pt x="701146" y="107974"/>
                  <a:pt x="690880" y="119380"/>
                </a:cubicBezTo>
                <a:cubicBezTo>
                  <a:pt x="686456" y="124295"/>
                  <a:pt x="681926" y="129171"/>
                  <a:pt x="678180" y="134620"/>
                </a:cubicBezTo>
                <a:cubicBezTo>
                  <a:pt x="672586" y="142756"/>
                  <a:pt x="662940" y="160020"/>
                  <a:pt x="662940" y="160020"/>
                </a:cubicBezTo>
                <a:cubicBezTo>
                  <a:pt x="668020" y="160867"/>
                  <a:pt x="673130" y="163570"/>
                  <a:pt x="678180" y="162560"/>
                </a:cubicBezTo>
                <a:cubicBezTo>
                  <a:pt x="684522" y="161292"/>
                  <a:pt x="730223" y="137732"/>
                  <a:pt x="731520" y="137160"/>
                </a:cubicBezTo>
                <a:cubicBezTo>
                  <a:pt x="776996" y="117097"/>
                  <a:pt x="784328" y="118154"/>
                  <a:pt x="822960" y="96520"/>
                </a:cubicBezTo>
                <a:cubicBezTo>
                  <a:pt x="832592" y="91126"/>
                  <a:pt x="841209" y="84026"/>
                  <a:pt x="850900" y="78740"/>
                </a:cubicBezTo>
                <a:cubicBezTo>
                  <a:pt x="859881" y="73841"/>
                  <a:pt x="869617" y="70467"/>
                  <a:pt x="878840" y="66040"/>
                </a:cubicBezTo>
                <a:cubicBezTo>
                  <a:pt x="890787" y="60305"/>
                  <a:pt x="902547" y="54187"/>
                  <a:pt x="914400" y="48260"/>
                </a:cubicBezTo>
                <a:cubicBezTo>
                  <a:pt x="932035" y="39443"/>
                  <a:pt x="924252" y="42436"/>
                  <a:pt x="937260" y="38100"/>
                </a:cubicBezTo>
                <a:cubicBezTo>
                  <a:pt x="936617" y="41316"/>
                  <a:pt x="934583" y="54214"/>
                  <a:pt x="932180" y="58420"/>
                </a:cubicBezTo>
                <a:cubicBezTo>
                  <a:pt x="930080" y="62096"/>
                  <a:pt x="927021" y="65135"/>
                  <a:pt x="924560" y="68580"/>
                </a:cubicBezTo>
                <a:cubicBezTo>
                  <a:pt x="914527" y="82626"/>
                  <a:pt x="918021" y="83009"/>
                  <a:pt x="896620" y="99060"/>
                </a:cubicBezTo>
                <a:cubicBezTo>
                  <a:pt x="873278" y="116567"/>
                  <a:pt x="902040" y="94724"/>
                  <a:pt x="871220" y="119380"/>
                </a:cubicBezTo>
                <a:cubicBezTo>
                  <a:pt x="867914" y="122025"/>
                  <a:pt x="864224" y="124188"/>
                  <a:pt x="861060" y="127000"/>
                </a:cubicBezTo>
                <a:cubicBezTo>
                  <a:pt x="856585" y="130977"/>
                  <a:pt x="852593" y="135467"/>
                  <a:pt x="848360" y="139700"/>
                </a:cubicBezTo>
                <a:cubicBezTo>
                  <a:pt x="897206" y="146678"/>
                  <a:pt x="823141" y="139156"/>
                  <a:pt x="922020" y="119380"/>
                </a:cubicBezTo>
                <a:lnTo>
                  <a:pt x="960120" y="111760"/>
                </a:lnTo>
                <a:cubicBezTo>
                  <a:pt x="971973" y="106680"/>
                  <a:pt x="983560" y="100927"/>
                  <a:pt x="995680" y="96520"/>
                </a:cubicBezTo>
                <a:cubicBezTo>
                  <a:pt x="1011534" y="90755"/>
                  <a:pt x="1027936" y="86615"/>
                  <a:pt x="1043940" y="81280"/>
                </a:cubicBezTo>
                <a:cubicBezTo>
                  <a:pt x="1055881" y="77300"/>
                  <a:pt x="1067559" y="72560"/>
                  <a:pt x="1079500" y="68580"/>
                </a:cubicBezTo>
                <a:cubicBezTo>
                  <a:pt x="1087886" y="65785"/>
                  <a:pt x="1096640" y="64107"/>
                  <a:pt x="1104900" y="60960"/>
                </a:cubicBezTo>
                <a:cubicBezTo>
                  <a:pt x="1153506" y="42444"/>
                  <a:pt x="1116948" y="52233"/>
                  <a:pt x="1143000" y="45720"/>
                </a:cubicBezTo>
                <a:cubicBezTo>
                  <a:pt x="1145540" y="44027"/>
                  <a:pt x="1147786" y="39506"/>
                  <a:pt x="1150620" y="40640"/>
                </a:cubicBezTo>
                <a:cubicBezTo>
                  <a:pt x="1157621" y="43440"/>
                  <a:pt x="1156287" y="56791"/>
                  <a:pt x="1153160" y="60960"/>
                </a:cubicBezTo>
                <a:cubicBezTo>
                  <a:pt x="1149907" y="65297"/>
                  <a:pt x="1144293" y="67287"/>
                  <a:pt x="1140460" y="71120"/>
                </a:cubicBezTo>
                <a:cubicBezTo>
                  <a:pt x="1135784" y="75796"/>
                  <a:pt x="1131820" y="81140"/>
                  <a:pt x="1127760" y="86360"/>
                </a:cubicBezTo>
                <a:cubicBezTo>
                  <a:pt x="1125886" y="88770"/>
                  <a:pt x="1124757" y="91743"/>
                  <a:pt x="1122680" y="93980"/>
                </a:cubicBezTo>
                <a:cubicBezTo>
                  <a:pt x="1113718" y="103632"/>
                  <a:pt x="1102046" y="110961"/>
                  <a:pt x="1094740" y="121920"/>
                </a:cubicBezTo>
                <a:cubicBezTo>
                  <a:pt x="1091353" y="127000"/>
                  <a:pt x="1078968" y="134755"/>
                  <a:pt x="1084580" y="137160"/>
                </a:cubicBezTo>
                <a:cubicBezTo>
                  <a:pt x="1091279" y="140031"/>
                  <a:pt x="1139935" y="117989"/>
                  <a:pt x="1143000" y="116840"/>
                </a:cubicBezTo>
                <a:cubicBezTo>
                  <a:pt x="1209811" y="91786"/>
                  <a:pt x="1134067" y="127812"/>
                  <a:pt x="1239520" y="73660"/>
                </a:cubicBezTo>
                <a:cubicBezTo>
                  <a:pt x="1248957" y="68814"/>
                  <a:pt x="1258633" y="64305"/>
                  <a:pt x="1267460" y="58420"/>
                </a:cubicBezTo>
                <a:cubicBezTo>
                  <a:pt x="1275080" y="53340"/>
                  <a:pt x="1282239" y="47490"/>
                  <a:pt x="1290320" y="43180"/>
                </a:cubicBezTo>
                <a:cubicBezTo>
                  <a:pt x="1295045" y="40660"/>
                  <a:pt x="1300480" y="39793"/>
                  <a:pt x="1305560" y="38100"/>
                </a:cubicBezTo>
                <a:cubicBezTo>
                  <a:pt x="1322351" y="25506"/>
                  <a:pt x="1324093" y="20204"/>
                  <a:pt x="1313180" y="66040"/>
                </a:cubicBezTo>
                <a:cubicBezTo>
                  <a:pt x="1311599" y="72680"/>
                  <a:pt x="1305709" y="77546"/>
                  <a:pt x="1303020" y="83820"/>
                </a:cubicBezTo>
                <a:cubicBezTo>
                  <a:pt x="1288952" y="116646"/>
                  <a:pt x="1310011" y="86828"/>
                  <a:pt x="1285240" y="121920"/>
                </a:cubicBezTo>
                <a:cubicBezTo>
                  <a:pt x="1279673" y="129807"/>
                  <a:pt x="1274286" y="137954"/>
                  <a:pt x="1267460" y="144780"/>
                </a:cubicBezTo>
                <a:cubicBezTo>
                  <a:pt x="1263227" y="149013"/>
                  <a:pt x="1249971" y="153888"/>
                  <a:pt x="1254760" y="157480"/>
                </a:cubicBezTo>
                <a:cubicBezTo>
                  <a:pt x="1261005" y="162164"/>
                  <a:pt x="1270000" y="154093"/>
                  <a:pt x="1277620" y="152400"/>
                </a:cubicBezTo>
                <a:cubicBezTo>
                  <a:pt x="1282700" y="149013"/>
                  <a:pt x="1287258" y="144668"/>
                  <a:pt x="1292860" y="142240"/>
                </a:cubicBezTo>
                <a:cubicBezTo>
                  <a:pt x="1312773" y="133611"/>
                  <a:pt x="1333788" y="127727"/>
                  <a:pt x="1353820" y="119380"/>
                </a:cubicBezTo>
                <a:cubicBezTo>
                  <a:pt x="1363980" y="115147"/>
                  <a:pt x="1374542" y="111771"/>
                  <a:pt x="1384300" y="106680"/>
                </a:cubicBezTo>
                <a:cubicBezTo>
                  <a:pt x="1394087" y="101574"/>
                  <a:pt x="1402590" y="94261"/>
                  <a:pt x="1412240" y="88900"/>
                </a:cubicBezTo>
                <a:cubicBezTo>
                  <a:pt x="1425480" y="81545"/>
                  <a:pt x="1441245" y="78276"/>
                  <a:pt x="1452880" y="68580"/>
                </a:cubicBezTo>
                <a:cubicBezTo>
                  <a:pt x="1471623" y="52961"/>
                  <a:pt x="1461980" y="58336"/>
                  <a:pt x="1480820" y="50800"/>
                </a:cubicBezTo>
                <a:cubicBezTo>
                  <a:pt x="1479973" y="60113"/>
                  <a:pt x="1479603" y="69482"/>
                  <a:pt x="1478280" y="78740"/>
                </a:cubicBezTo>
                <a:cubicBezTo>
                  <a:pt x="1477901" y="81390"/>
                  <a:pt x="1477323" y="84201"/>
                  <a:pt x="1475740" y="86360"/>
                </a:cubicBezTo>
                <a:cubicBezTo>
                  <a:pt x="1467919" y="97025"/>
                  <a:pt x="1456255" y="105011"/>
                  <a:pt x="1450340" y="116840"/>
                </a:cubicBezTo>
                <a:cubicBezTo>
                  <a:pt x="1439763" y="137995"/>
                  <a:pt x="1446356" y="127717"/>
                  <a:pt x="1430020" y="147320"/>
                </a:cubicBezTo>
                <a:cubicBezTo>
                  <a:pt x="1428327" y="152400"/>
                  <a:pt x="1427115" y="157667"/>
                  <a:pt x="1424940" y="162560"/>
                </a:cubicBezTo>
                <a:cubicBezTo>
                  <a:pt x="1423700" y="165350"/>
                  <a:pt x="1416807" y="170180"/>
                  <a:pt x="1419860" y="170180"/>
                </a:cubicBezTo>
                <a:cubicBezTo>
                  <a:pt x="1434003" y="170180"/>
                  <a:pt x="1476941" y="154715"/>
                  <a:pt x="1488440" y="149860"/>
                </a:cubicBezTo>
                <a:cubicBezTo>
                  <a:pt x="1512884" y="139539"/>
                  <a:pt x="1600587" y="99893"/>
                  <a:pt x="1628140" y="83820"/>
                </a:cubicBezTo>
                <a:cubicBezTo>
                  <a:pt x="1636342" y="79035"/>
                  <a:pt x="1663134" y="64222"/>
                  <a:pt x="1673860" y="55880"/>
                </a:cubicBezTo>
                <a:cubicBezTo>
                  <a:pt x="1688130" y="44781"/>
                  <a:pt x="1674527" y="50578"/>
                  <a:pt x="1689100" y="45720"/>
                </a:cubicBezTo>
                <a:cubicBezTo>
                  <a:pt x="1685889" y="58565"/>
                  <a:pt x="1683799" y="69134"/>
                  <a:pt x="1678940" y="81280"/>
                </a:cubicBezTo>
                <a:cubicBezTo>
                  <a:pt x="1677534" y="84796"/>
                  <a:pt x="1676258" y="88509"/>
                  <a:pt x="1673860" y="91440"/>
                </a:cubicBezTo>
                <a:cubicBezTo>
                  <a:pt x="1668552" y="97927"/>
                  <a:pt x="1661446" y="102781"/>
                  <a:pt x="1656080" y="109220"/>
                </a:cubicBezTo>
                <a:cubicBezTo>
                  <a:pt x="1652919" y="113013"/>
                  <a:pt x="1651198" y="117812"/>
                  <a:pt x="1648460" y="121920"/>
                </a:cubicBezTo>
                <a:cubicBezTo>
                  <a:pt x="1646159" y="125372"/>
                  <a:pt x="1638032" y="135156"/>
                  <a:pt x="1635760" y="139700"/>
                </a:cubicBezTo>
                <a:cubicBezTo>
                  <a:pt x="1633721" y="143778"/>
                  <a:pt x="1632373" y="148167"/>
                  <a:pt x="1630680" y="152400"/>
                </a:cubicBezTo>
                <a:cubicBezTo>
                  <a:pt x="1633220" y="154093"/>
                  <a:pt x="1635247" y="157480"/>
                  <a:pt x="1638300" y="157480"/>
                </a:cubicBezTo>
                <a:cubicBezTo>
                  <a:pt x="1662937" y="157480"/>
                  <a:pt x="1682864" y="150905"/>
                  <a:pt x="1704340" y="139700"/>
                </a:cubicBezTo>
                <a:cubicBezTo>
                  <a:pt x="1714127" y="134594"/>
                  <a:pt x="1722493" y="127026"/>
                  <a:pt x="1732280" y="121920"/>
                </a:cubicBezTo>
                <a:cubicBezTo>
                  <a:pt x="1788241" y="92723"/>
                  <a:pt x="1737710" y="124403"/>
                  <a:pt x="1790700" y="99060"/>
                </a:cubicBezTo>
                <a:cubicBezTo>
                  <a:pt x="1830968" y="79801"/>
                  <a:pt x="1810706" y="85723"/>
                  <a:pt x="1844040" y="63500"/>
                </a:cubicBezTo>
                <a:cubicBezTo>
                  <a:pt x="1851293" y="58665"/>
                  <a:pt x="1859567" y="55514"/>
                  <a:pt x="1866900" y="50800"/>
                </a:cubicBezTo>
                <a:cubicBezTo>
                  <a:pt x="1871460" y="47868"/>
                  <a:pt x="1875263" y="43893"/>
                  <a:pt x="1879600" y="40640"/>
                </a:cubicBezTo>
                <a:cubicBezTo>
                  <a:pt x="1882042" y="38808"/>
                  <a:pt x="1884680" y="37253"/>
                  <a:pt x="1887220" y="35560"/>
                </a:cubicBezTo>
                <a:cubicBezTo>
                  <a:pt x="1872653" y="108397"/>
                  <a:pt x="1895552" y="5484"/>
                  <a:pt x="1866900" y="91440"/>
                </a:cubicBezTo>
                <a:cubicBezTo>
                  <a:pt x="1860305" y="111224"/>
                  <a:pt x="1865606" y="102894"/>
                  <a:pt x="1851660" y="116840"/>
                </a:cubicBezTo>
                <a:cubicBezTo>
                  <a:pt x="1845840" y="140122"/>
                  <a:pt x="1840771" y="133287"/>
                  <a:pt x="1854200" y="142240"/>
                </a:cubicBezTo>
                <a:cubicBezTo>
                  <a:pt x="1952292" y="67228"/>
                  <a:pt x="1862889" y="134852"/>
                  <a:pt x="1915160" y="96520"/>
                </a:cubicBezTo>
                <a:cubicBezTo>
                  <a:pt x="1921988" y="91513"/>
                  <a:pt x="1928707" y="86360"/>
                  <a:pt x="1935480" y="81280"/>
                </a:cubicBezTo>
                <a:cubicBezTo>
                  <a:pt x="1942253" y="76200"/>
                  <a:pt x="1949813" y="72027"/>
                  <a:pt x="1955800" y="66040"/>
                </a:cubicBezTo>
                <a:cubicBezTo>
                  <a:pt x="1975304" y="46536"/>
                  <a:pt x="1955567" y="64945"/>
                  <a:pt x="1981200" y="45720"/>
                </a:cubicBezTo>
                <a:cubicBezTo>
                  <a:pt x="1995937" y="34667"/>
                  <a:pt x="1995733" y="31559"/>
                  <a:pt x="2011680" y="22860"/>
                </a:cubicBezTo>
                <a:cubicBezTo>
                  <a:pt x="2015683" y="20677"/>
                  <a:pt x="2020147" y="19473"/>
                  <a:pt x="2024380" y="17780"/>
                </a:cubicBezTo>
                <a:cubicBezTo>
                  <a:pt x="2036112" y="47111"/>
                  <a:pt x="2039413" y="40986"/>
                  <a:pt x="2026920" y="73660"/>
                </a:cubicBezTo>
                <a:cubicBezTo>
                  <a:pt x="2019613" y="92771"/>
                  <a:pt x="2001520" y="129540"/>
                  <a:pt x="2001520" y="129540"/>
                </a:cubicBezTo>
                <a:cubicBezTo>
                  <a:pt x="2019725" y="156848"/>
                  <a:pt x="2009278" y="151773"/>
                  <a:pt x="2042160" y="109220"/>
                </a:cubicBezTo>
                <a:cubicBezTo>
                  <a:pt x="2061419" y="84296"/>
                  <a:pt x="2079440" y="58440"/>
                  <a:pt x="2098040" y="33020"/>
                </a:cubicBezTo>
                <a:cubicBezTo>
                  <a:pt x="2120419" y="2436"/>
                  <a:pt x="2108708" y="11514"/>
                  <a:pt x="2125980" y="0"/>
                </a:cubicBezTo>
                <a:cubicBezTo>
                  <a:pt x="2135223" y="27728"/>
                  <a:pt x="2134971" y="17515"/>
                  <a:pt x="2118360" y="60960"/>
                </a:cubicBezTo>
                <a:cubicBezTo>
                  <a:pt x="2112951" y="75107"/>
                  <a:pt x="2098040" y="101600"/>
                  <a:pt x="2098040" y="101600"/>
                </a:cubicBezTo>
                <a:cubicBezTo>
                  <a:pt x="2104620" y="134498"/>
                  <a:pt x="2098110" y="123824"/>
                  <a:pt x="2164080" y="93980"/>
                </a:cubicBezTo>
                <a:cubicBezTo>
                  <a:pt x="2179700" y="86914"/>
                  <a:pt x="2193264" y="75940"/>
                  <a:pt x="2207260" y="66040"/>
                </a:cubicBezTo>
                <a:cubicBezTo>
                  <a:pt x="2227997" y="51372"/>
                  <a:pt x="2247900" y="35560"/>
                  <a:pt x="2268220" y="20320"/>
                </a:cubicBezTo>
                <a:lnTo>
                  <a:pt x="2278380" y="12700"/>
                </a:lnTo>
                <a:cubicBezTo>
                  <a:pt x="2303047" y="49701"/>
                  <a:pt x="2286906" y="21438"/>
                  <a:pt x="2258060" y="124460"/>
                </a:cubicBezTo>
                <a:cubicBezTo>
                  <a:pt x="2255812" y="132490"/>
                  <a:pt x="2251287" y="139700"/>
                  <a:pt x="2247900" y="147320"/>
                </a:cubicBezTo>
                <a:cubicBezTo>
                  <a:pt x="2248747" y="154093"/>
                  <a:pt x="2245303" y="163145"/>
                  <a:pt x="2250440" y="167640"/>
                </a:cubicBezTo>
                <a:cubicBezTo>
                  <a:pt x="2254946" y="171582"/>
                  <a:pt x="2262582" y="167114"/>
                  <a:pt x="2268220" y="165100"/>
                </a:cubicBezTo>
                <a:cubicBezTo>
                  <a:pt x="2286437" y="158594"/>
                  <a:pt x="2304417" y="151201"/>
                  <a:pt x="2321560" y="142240"/>
                </a:cubicBezTo>
                <a:cubicBezTo>
                  <a:pt x="2341763" y="131679"/>
                  <a:pt x="2360953" y="119238"/>
                  <a:pt x="2379980" y="106680"/>
                </a:cubicBezTo>
                <a:cubicBezTo>
                  <a:pt x="2438325" y="68172"/>
                  <a:pt x="2431977" y="72634"/>
                  <a:pt x="2466340" y="43180"/>
                </a:cubicBezTo>
                <a:cubicBezTo>
                  <a:pt x="2501883" y="52066"/>
                  <a:pt x="2477726" y="42487"/>
                  <a:pt x="2471420" y="124460"/>
                </a:cubicBezTo>
                <a:cubicBezTo>
                  <a:pt x="2470896" y="131266"/>
                  <a:pt x="2469727" y="138007"/>
                  <a:pt x="2468880" y="144780"/>
                </a:cubicBezTo>
                <a:cubicBezTo>
                  <a:pt x="2475272" y="157565"/>
                  <a:pt x="2474482" y="163929"/>
                  <a:pt x="2496820" y="152400"/>
                </a:cubicBezTo>
                <a:cubicBezTo>
                  <a:pt x="2528628" y="135983"/>
                  <a:pt x="2566172" y="102363"/>
                  <a:pt x="2595880" y="81280"/>
                </a:cubicBezTo>
                <a:cubicBezTo>
                  <a:pt x="2644581" y="46718"/>
                  <a:pt x="2618379" y="71481"/>
                  <a:pt x="2641600" y="48260"/>
                </a:cubicBezTo>
                <a:cubicBezTo>
                  <a:pt x="2652853" y="70767"/>
                  <a:pt x="2647883" y="54498"/>
                  <a:pt x="2631440" y="96520"/>
                </a:cubicBezTo>
                <a:cubicBezTo>
                  <a:pt x="2628804" y="103257"/>
                  <a:pt x="2623820" y="116840"/>
                  <a:pt x="2623820" y="116840"/>
                </a:cubicBezTo>
                <a:cubicBezTo>
                  <a:pt x="2626360" y="122767"/>
                  <a:pt x="2625673" y="131736"/>
                  <a:pt x="2631440" y="134620"/>
                </a:cubicBezTo>
                <a:lnTo>
                  <a:pt x="2667000" y="116840"/>
                </a:lnTo>
                <a:cubicBezTo>
                  <a:pt x="2675943" y="111872"/>
                  <a:pt x="2685870" y="108872"/>
                  <a:pt x="2694940" y="104140"/>
                </a:cubicBezTo>
                <a:cubicBezTo>
                  <a:pt x="2717362" y="92442"/>
                  <a:pt x="2729592" y="84598"/>
                  <a:pt x="2748280" y="68580"/>
                </a:cubicBezTo>
                <a:cubicBezTo>
                  <a:pt x="2777681" y="43380"/>
                  <a:pt x="2771780" y="49946"/>
                  <a:pt x="2786380" y="30480"/>
                </a:cubicBezTo>
                <a:cubicBezTo>
                  <a:pt x="2784429" y="42187"/>
                  <a:pt x="2782473" y="63694"/>
                  <a:pt x="2776220" y="76200"/>
                </a:cubicBezTo>
                <a:cubicBezTo>
                  <a:pt x="2773490" y="81661"/>
                  <a:pt x="2769201" y="86205"/>
                  <a:pt x="2766060" y="91440"/>
                </a:cubicBezTo>
                <a:cubicBezTo>
                  <a:pt x="2764112" y="94687"/>
                  <a:pt x="2762673" y="98213"/>
                  <a:pt x="2760980" y="101600"/>
                </a:cubicBezTo>
                <a:cubicBezTo>
                  <a:pt x="2760133" y="105833"/>
                  <a:pt x="2755387" y="111247"/>
                  <a:pt x="2758440" y="114300"/>
                </a:cubicBezTo>
                <a:cubicBezTo>
                  <a:pt x="2761493" y="117353"/>
                  <a:pt x="2767339" y="113807"/>
                  <a:pt x="2771140" y="111760"/>
                </a:cubicBezTo>
                <a:cubicBezTo>
                  <a:pt x="2805204" y="93418"/>
                  <a:pt x="2778353" y="101264"/>
                  <a:pt x="2806700" y="83820"/>
                </a:cubicBezTo>
                <a:cubicBezTo>
                  <a:pt x="2812192" y="80441"/>
                  <a:pt x="2818791" y="79234"/>
                  <a:pt x="2824480" y="76200"/>
                </a:cubicBezTo>
                <a:cubicBezTo>
                  <a:pt x="2831528" y="72441"/>
                  <a:pt x="2838154" y="67931"/>
                  <a:pt x="2844800" y="63500"/>
                </a:cubicBezTo>
                <a:cubicBezTo>
                  <a:pt x="2853399" y="57767"/>
                  <a:pt x="2870200" y="45720"/>
                  <a:pt x="2870200" y="45720"/>
                </a:cubicBezTo>
                <a:cubicBezTo>
                  <a:pt x="2868507" y="53340"/>
                  <a:pt x="2867819" y="61255"/>
                  <a:pt x="2865120" y="68580"/>
                </a:cubicBezTo>
                <a:cubicBezTo>
                  <a:pt x="2858766" y="85826"/>
                  <a:pt x="2851816" y="94885"/>
                  <a:pt x="2842260" y="109220"/>
                </a:cubicBezTo>
                <a:cubicBezTo>
                  <a:pt x="2836153" y="133647"/>
                  <a:pt x="2832991" y="123955"/>
                  <a:pt x="2844800" y="139700"/>
                </a:cubicBezTo>
                <a:cubicBezTo>
                  <a:pt x="2866709" y="133440"/>
                  <a:pt x="2881590" y="130850"/>
                  <a:pt x="2900680" y="111760"/>
                </a:cubicBezTo>
                <a:lnTo>
                  <a:pt x="2923540" y="88900"/>
                </a:lnTo>
                <a:lnTo>
                  <a:pt x="2933700" y="78740"/>
                </a:lnTo>
                <a:cubicBezTo>
                  <a:pt x="2931160" y="94827"/>
                  <a:pt x="2930167" y="111235"/>
                  <a:pt x="2926080" y="127000"/>
                </a:cubicBezTo>
                <a:cubicBezTo>
                  <a:pt x="2924180" y="134330"/>
                  <a:pt x="2918315" y="140136"/>
                  <a:pt x="2915920" y="147320"/>
                </a:cubicBezTo>
                <a:cubicBezTo>
                  <a:pt x="2915073" y="149860"/>
                  <a:pt x="2910723" y="154608"/>
                  <a:pt x="2913380" y="154940"/>
                </a:cubicBezTo>
                <a:cubicBezTo>
                  <a:pt x="2921126" y="155908"/>
                  <a:pt x="2928620" y="151553"/>
                  <a:pt x="2936240" y="149860"/>
                </a:cubicBezTo>
                <a:cubicBezTo>
                  <a:pt x="2941320" y="146473"/>
                  <a:pt x="2947817" y="144584"/>
                  <a:pt x="2951480" y="139700"/>
                </a:cubicBezTo>
                <a:cubicBezTo>
                  <a:pt x="2961255" y="126666"/>
                  <a:pt x="2956107" y="132533"/>
                  <a:pt x="2966720" y="121920"/>
                </a:cubicBezTo>
                <a:lnTo>
                  <a:pt x="2969260" y="12954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9FE48CE-3677-4848-B712-63670D84F618}"/>
              </a:ext>
            </a:extLst>
          </p:cNvPr>
          <p:cNvSpPr/>
          <p:nvPr/>
        </p:nvSpPr>
        <p:spPr>
          <a:xfrm rot="16200000">
            <a:off x="7177022" y="6085979"/>
            <a:ext cx="1830188" cy="68877"/>
          </a:xfrm>
          <a:custGeom>
            <a:avLst/>
            <a:gdLst>
              <a:gd name="connsiteX0" fmla="*/ 170180 w 2969260"/>
              <a:gd name="connsiteY0" fmla="*/ 43180 h 182880"/>
              <a:gd name="connsiteX1" fmla="*/ 147320 w 2969260"/>
              <a:gd name="connsiteY1" fmla="*/ 50800 h 182880"/>
              <a:gd name="connsiteX2" fmla="*/ 132080 w 2969260"/>
              <a:gd name="connsiteY2" fmla="*/ 60960 h 182880"/>
              <a:gd name="connsiteX3" fmla="*/ 111760 w 2969260"/>
              <a:gd name="connsiteY3" fmla="*/ 68580 h 182880"/>
              <a:gd name="connsiteX4" fmla="*/ 96520 w 2969260"/>
              <a:gd name="connsiteY4" fmla="*/ 78740 h 182880"/>
              <a:gd name="connsiteX5" fmla="*/ 78740 w 2969260"/>
              <a:gd name="connsiteY5" fmla="*/ 86360 h 182880"/>
              <a:gd name="connsiteX6" fmla="*/ 60960 w 2969260"/>
              <a:gd name="connsiteY6" fmla="*/ 99060 h 182880"/>
              <a:gd name="connsiteX7" fmla="*/ 40640 w 2969260"/>
              <a:gd name="connsiteY7" fmla="*/ 114300 h 182880"/>
              <a:gd name="connsiteX8" fmla="*/ 25400 w 2969260"/>
              <a:gd name="connsiteY8" fmla="*/ 127000 h 182880"/>
              <a:gd name="connsiteX9" fmla="*/ 15240 w 2969260"/>
              <a:gd name="connsiteY9" fmla="*/ 134620 h 182880"/>
              <a:gd name="connsiteX10" fmla="*/ 0 w 2969260"/>
              <a:gd name="connsiteY10" fmla="*/ 157480 h 182880"/>
              <a:gd name="connsiteX11" fmla="*/ 50800 w 2969260"/>
              <a:gd name="connsiteY11" fmla="*/ 160020 h 182880"/>
              <a:gd name="connsiteX12" fmla="*/ 86360 w 2969260"/>
              <a:gd name="connsiteY12" fmla="*/ 154940 h 182880"/>
              <a:gd name="connsiteX13" fmla="*/ 99060 w 2969260"/>
              <a:gd name="connsiteY13" fmla="*/ 152400 h 182880"/>
              <a:gd name="connsiteX14" fmla="*/ 121920 w 2969260"/>
              <a:gd name="connsiteY14" fmla="*/ 149860 h 182880"/>
              <a:gd name="connsiteX15" fmla="*/ 167640 w 2969260"/>
              <a:gd name="connsiteY15" fmla="*/ 142240 h 182880"/>
              <a:gd name="connsiteX16" fmla="*/ 195580 w 2969260"/>
              <a:gd name="connsiteY16" fmla="*/ 137160 h 182880"/>
              <a:gd name="connsiteX17" fmla="*/ 208280 w 2969260"/>
              <a:gd name="connsiteY17" fmla="*/ 129540 h 182880"/>
              <a:gd name="connsiteX18" fmla="*/ 228600 w 2969260"/>
              <a:gd name="connsiteY18" fmla="*/ 124460 h 182880"/>
              <a:gd name="connsiteX19" fmla="*/ 243840 w 2969260"/>
              <a:gd name="connsiteY19" fmla="*/ 116840 h 182880"/>
              <a:gd name="connsiteX20" fmla="*/ 261620 w 2969260"/>
              <a:gd name="connsiteY20" fmla="*/ 109220 h 182880"/>
              <a:gd name="connsiteX21" fmla="*/ 297180 w 2969260"/>
              <a:gd name="connsiteY21" fmla="*/ 88900 h 182880"/>
              <a:gd name="connsiteX22" fmla="*/ 317500 w 2969260"/>
              <a:gd name="connsiteY22" fmla="*/ 81280 h 182880"/>
              <a:gd name="connsiteX23" fmla="*/ 337820 w 2969260"/>
              <a:gd name="connsiteY23" fmla="*/ 73660 h 182880"/>
              <a:gd name="connsiteX24" fmla="*/ 345440 w 2969260"/>
              <a:gd name="connsiteY24" fmla="*/ 68580 h 182880"/>
              <a:gd name="connsiteX25" fmla="*/ 353060 w 2969260"/>
              <a:gd name="connsiteY25" fmla="*/ 81280 h 182880"/>
              <a:gd name="connsiteX26" fmla="*/ 342900 w 2969260"/>
              <a:gd name="connsiteY26" fmla="*/ 83820 h 182880"/>
              <a:gd name="connsiteX27" fmla="*/ 317500 w 2969260"/>
              <a:gd name="connsiteY27" fmla="*/ 99060 h 182880"/>
              <a:gd name="connsiteX28" fmla="*/ 307340 w 2969260"/>
              <a:gd name="connsiteY28" fmla="*/ 106680 h 182880"/>
              <a:gd name="connsiteX29" fmla="*/ 289560 w 2969260"/>
              <a:gd name="connsiteY29" fmla="*/ 116840 h 182880"/>
              <a:gd name="connsiteX30" fmla="*/ 261620 w 2969260"/>
              <a:gd name="connsiteY30" fmla="*/ 139700 h 182880"/>
              <a:gd name="connsiteX31" fmla="*/ 259080 w 2969260"/>
              <a:gd name="connsiteY31" fmla="*/ 149860 h 182880"/>
              <a:gd name="connsiteX32" fmla="*/ 254000 w 2969260"/>
              <a:gd name="connsiteY32" fmla="*/ 157480 h 182880"/>
              <a:gd name="connsiteX33" fmla="*/ 256540 w 2969260"/>
              <a:gd name="connsiteY33" fmla="*/ 167640 h 182880"/>
              <a:gd name="connsiteX34" fmla="*/ 276860 w 2969260"/>
              <a:gd name="connsiteY34" fmla="*/ 165100 h 182880"/>
              <a:gd name="connsiteX35" fmla="*/ 345440 w 2969260"/>
              <a:gd name="connsiteY35" fmla="*/ 132080 h 182880"/>
              <a:gd name="connsiteX36" fmla="*/ 386080 w 2969260"/>
              <a:gd name="connsiteY36" fmla="*/ 114300 h 182880"/>
              <a:gd name="connsiteX37" fmla="*/ 416560 w 2969260"/>
              <a:gd name="connsiteY37" fmla="*/ 96520 h 182880"/>
              <a:gd name="connsiteX38" fmla="*/ 431800 w 2969260"/>
              <a:gd name="connsiteY38" fmla="*/ 78740 h 182880"/>
              <a:gd name="connsiteX39" fmla="*/ 444500 w 2969260"/>
              <a:gd name="connsiteY39" fmla="*/ 63500 h 182880"/>
              <a:gd name="connsiteX40" fmla="*/ 447040 w 2969260"/>
              <a:gd name="connsiteY40" fmla="*/ 76200 h 182880"/>
              <a:gd name="connsiteX41" fmla="*/ 434340 w 2969260"/>
              <a:gd name="connsiteY41" fmla="*/ 109220 h 182880"/>
              <a:gd name="connsiteX42" fmla="*/ 416560 w 2969260"/>
              <a:gd name="connsiteY42" fmla="*/ 129540 h 182880"/>
              <a:gd name="connsiteX43" fmla="*/ 398780 w 2969260"/>
              <a:gd name="connsiteY43" fmla="*/ 154940 h 182880"/>
              <a:gd name="connsiteX44" fmla="*/ 396240 w 2969260"/>
              <a:gd name="connsiteY44" fmla="*/ 165100 h 182880"/>
              <a:gd name="connsiteX45" fmla="*/ 388620 w 2969260"/>
              <a:gd name="connsiteY45" fmla="*/ 175260 h 182880"/>
              <a:gd name="connsiteX46" fmla="*/ 391160 w 2969260"/>
              <a:gd name="connsiteY46" fmla="*/ 182880 h 182880"/>
              <a:gd name="connsiteX47" fmla="*/ 411480 w 2969260"/>
              <a:gd name="connsiteY47" fmla="*/ 172720 h 182880"/>
              <a:gd name="connsiteX48" fmla="*/ 436880 w 2969260"/>
              <a:gd name="connsiteY48" fmla="*/ 162560 h 182880"/>
              <a:gd name="connsiteX49" fmla="*/ 464820 w 2969260"/>
              <a:gd name="connsiteY49" fmla="*/ 147320 h 182880"/>
              <a:gd name="connsiteX50" fmla="*/ 508000 w 2969260"/>
              <a:gd name="connsiteY50" fmla="*/ 121920 h 182880"/>
              <a:gd name="connsiteX51" fmla="*/ 530860 w 2969260"/>
              <a:gd name="connsiteY51" fmla="*/ 106680 h 182880"/>
              <a:gd name="connsiteX52" fmla="*/ 541020 w 2969260"/>
              <a:gd name="connsiteY52" fmla="*/ 96520 h 182880"/>
              <a:gd name="connsiteX53" fmla="*/ 561340 w 2969260"/>
              <a:gd name="connsiteY53" fmla="*/ 83820 h 182880"/>
              <a:gd name="connsiteX54" fmla="*/ 553720 w 2969260"/>
              <a:gd name="connsiteY54" fmla="*/ 99060 h 182880"/>
              <a:gd name="connsiteX55" fmla="*/ 541020 w 2969260"/>
              <a:gd name="connsiteY55" fmla="*/ 109220 h 182880"/>
              <a:gd name="connsiteX56" fmla="*/ 530860 w 2969260"/>
              <a:gd name="connsiteY56" fmla="*/ 121920 h 182880"/>
              <a:gd name="connsiteX57" fmla="*/ 508000 w 2969260"/>
              <a:gd name="connsiteY57" fmla="*/ 147320 h 182880"/>
              <a:gd name="connsiteX58" fmla="*/ 520700 w 2969260"/>
              <a:gd name="connsiteY58" fmla="*/ 152400 h 182880"/>
              <a:gd name="connsiteX59" fmla="*/ 571500 w 2969260"/>
              <a:gd name="connsiteY59" fmla="*/ 124460 h 182880"/>
              <a:gd name="connsiteX60" fmla="*/ 604520 w 2969260"/>
              <a:gd name="connsiteY60" fmla="*/ 109220 h 182880"/>
              <a:gd name="connsiteX61" fmla="*/ 622300 w 2969260"/>
              <a:gd name="connsiteY61" fmla="*/ 96520 h 182880"/>
              <a:gd name="connsiteX62" fmla="*/ 642620 w 2969260"/>
              <a:gd name="connsiteY62" fmla="*/ 83820 h 182880"/>
              <a:gd name="connsiteX63" fmla="*/ 665480 w 2969260"/>
              <a:gd name="connsiteY63" fmla="*/ 73660 h 182880"/>
              <a:gd name="connsiteX64" fmla="*/ 680720 w 2969260"/>
              <a:gd name="connsiteY64" fmla="*/ 60960 h 182880"/>
              <a:gd name="connsiteX65" fmla="*/ 703580 w 2969260"/>
              <a:gd name="connsiteY65" fmla="*/ 48260 h 182880"/>
              <a:gd name="connsiteX66" fmla="*/ 713740 w 2969260"/>
              <a:gd name="connsiteY66" fmla="*/ 45720 h 182880"/>
              <a:gd name="connsiteX67" fmla="*/ 726440 w 2969260"/>
              <a:gd name="connsiteY67" fmla="*/ 40640 h 182880"/>
              <a:gd name="connsiteX68" fmla="*/ 741680 w 2969260"/>
              <a:gd name="connsiteY68" fmla="*/ 33020 h 182880"/>
              <a:gd name="connsiteX69" fmla="*/ 739140 w 2969260"/>
              <a:gd name="connsiteY69" fmla="*/ 55880 h 182880"/>
              <a:gd name="connsiteX70" fmla="*/ 721360 w 2969260"/>
              <a:gd name="connsiteY70" fmla="*/ 78740 h 182880"/>
              <a:gd name="connsiteX71" fmla="*/ 713740 w 2969260"/>
              <a:gd name="connsiteY71" fmla="*/ 93980 h 182880"/>
              <a:gd name="connsiteX72" fmla="*/ 690880 w 2969260"/>
              <a:gd name="connsiteY72" fmla="*/ 119380 h 182880"/>
              <a:gd name="connsiteX73" fmla="*/ 678180 w 2969260"/>
              <a:gd name="connsiteY73" fmla="*/ 134620 h 182880"/>
              <a:gd name="connsiteX74" fmla="*/ 662940 w 2969260"/>
              <a:gd name="connsiteY74" fmla="*/ 160020 h 182880"/>
              <a:gd name="connsiteX75" fmla="*/ 678180 w 2969260"/>
              <a:gd name="connsiteY75" fmla="*/ 162560 h 182880"/>
              <a:gd name="connsiteX76" fmla="*/ 731520 w 2969260"/>
              <a:gd name="connsiteY76" fmla="*/ 137160 h 182880"/>
              <a:gd name="connsiteX77" fmla="*/ 822960 w 2969260"/>
              <a:gd name="connsiteY77" fmla="*/ 96520 h 182880"/>
              <a:gd name="connsiteX78" fmla="*/ 850900 w 2969260"/>
              <a:gd name="connsiteY78" fmla="*/ 78740 h 182880"/>
              <a:gd name="connsiteX79" fmla="*/ 878840 w 2969260"/>
              <a:gd name="connsiteY79" fmla="*/ 66040 h 182880"/>
              <a:gd name="connsiteX80" fmla="*/ 914400 w 2969260"/>
              <a:gd name="connsiteY80" fmla="*/ 48260 h 182880"/>
              <a:gd name="connsiteX81" fmla="*/ 937260 w 2969260"/>
              <a:gd name="connsiteY81" fmla="*/ 38100 h 182880"/>
              <a:gd name="connsiteX82" fmla="*/ 932180 w 2969260"/>
              <a:gd name="connsiteY82" fmla="*/ 58420 h 182880"/>
              <a:gd name="connsiteX83" fmla="*/ 924560 w 2969260"/>
              <a:gd name="connsiteY83" fmla="*/ 68580 h 182880"/>
              <a:gd name="connsiteX84" fmla="*/ 896620 w 2969260"/>
              <a:gd name="connsiteY84" fmla="*/ 99060 h 182880"/>
              <a:gd name="connsiteX85" fmla="*/ 871220 w 2969260"/>
              <a:gd name="connsiteY85" fmla="*/ 119380 h 182880"/>
              <a:gd name="connsiteX86" fmla="*/ 861060 w 2969260"/>
              <a:gd name="connsiteY86" fmla="*/ 127000 h 182880"/>
              <a:gd name="connsiteX87" fmla="*/ 848360 w 2969260"/>
              <a:gd name="connsiteY87" fmla="*/ 139700 h 182880"/>
              <a:gd name="connsiteX88" fmla="*/ 922020 w 2969260"/>
              <a:gd name="connsiteY88" fmla="*/ 119380 h 182880"/>
              <a:gd name="connsiteX89" fmla="*/ 960120 w 2969260"/>
              <a:gd name="connsiteY89" fmla="*/ 111760 h 182880"/>
              <a:gd name="connsiteX90" fmla="*/ 995680 w 2969260"/>
              <a:gd name="connsiteY90" fmla="*/ 96520 h 182880"/>
              <a:gd name="connsiteX91" fmla="*/ 1043940 w 2969260"/>
              <a:gd name="connsiteY91" fmla="*/ 81280 h 182880"/>
              <a:gd name="connsiteX92" fmla="*/ 1079500 w 2969260"/>
              <a:gd name="connsiteY92" fmla="*/ 68580 h 182880"/>
              <a:gd name="connsiteX93" fmla="*/ 1104900 w 2969260"/>
              <a:gd name="connsiteY93" fmla="*/ 60960 h 182880"/>
              <a:gd name="connsiteX94" fmla="*/ 1143000 w 2969260"/>
              <a:gd name="connsiteY94" fmla="*/ 45720 h 182880"/>
              <a:gd name="connsiteX95" fmla="*/ 1150620 w 2969260"/>
              <a:gd name="connsiteY95" fmla="*/ 40640 h 182880"/>
              <a:gd name="connsiteX96" fmla="*/ 1153160 w 2969260"/>
              <a:gd name="connsiteY96" fmla="*/ 60960 h 182880"/>
              <a:gd name="connsiteX97" fmla="*/ 1140460 w 2969260"/>
              <a:gd name="connsiteY97" fmla="*/ 71120 h 182880"/>
              <a:gd name="connsiteX98" fmla="*/ 1127760 w 2969260"/>
              <a:gd name="connsiteY98" fmla="*/ 86360 h 182880"/>
              <a:gd name="connsiteX99" fmla="*/ 1122680 w 2969260"/>
              <a:gd name="connsiteY99" fmla="*/ 93980 h 182880"/>
              <a:gd name="connsiteX100" fmla="*/ 1094740 w 2969260"/>
              <a:gd name="connsiteY100" fmla="*/ 121920 h 182880"/>
              <a:gd name="connsiteX101" fmla="*/ 1084580 w 2969260"/>
              <a:gd name="connsiteY101" fmla="*/ 137160 h 182880"/>
              <a:gd name="connsiteX102" fmla="*/ 1143000 w 2969260"/>
              <a:gd name="connsiteY102" fmla="*/ 116840 h 182880"/>
              <a:gd name="connsiteX103" fmla="*/ 1239520 w 2969260"/>
              <a:gd name="connsiteY103" fmla="*/ 73660 h 182880"/>
              <a:gd name="connsiteX104" fmla="*/ 1267460 w 2969260"/>
              <a:gd name="connsiteY104" fmla="*/ 58420 h 182880"/>
              <a:gd name="connsiteX105" fmla="*/ 1290320 w 2969260"/>
              <a:gd name="connsiteY105" fmla="*/ 43180 h 182880"/>
              <a:gd name="connsiteX106" fmla="*/ 1305560 w 2969260"/>
              <a:gd name="connsiteY106" fmla="*/ 38100 h 182880"/>
              <a:gd name="connsiteX107" fmla="*/ 1313180 w 2969260"/>
              <a:gd name="connsiteY107" fmla="*/ 66040 h 182880"/>
              <a:gd name="connsiteX108" fmla="*/ 1303020 w 2969260"/>
              <a:gd name="connsiteY108" fmla="*/ 83820 h 182880"/>
              <a:gd name="connsiteX109" fmla="*/ 1285240 w 2969260"/>
              <a:gd name="connsiteY109" fmla="*/ 121920 h 182880"/>
              <a:gd name="connsiteX110" fmla="*/ 1267460 w 2969260"/>
              <a:gd name="connsiteY110" fmla="*/ 144780 h 182880"/>
              <a:gd name="connsiteX111" fmla="*/ 1254760 w 2969260"/>
              <a:gd name="connsiteY111" fmla="*/ 157480 h 182880"/>
              <a:gd name="connsiteX112" fmla="*/ 1277620 w 2969260"/>
              <a:gd name="connsiteY112" fmla="*/ 152400 h 182880"/>
              <a:gd name="connsiteX113" fmla="*/ 1292860 w 2969260"/>
              <a:gd name="connsiteY113" fmla="*/ 142240 h 182880"/>
              <a:gd name="connsiteX114" fmla="*/ 1353820 w 2969260"/>
              <a:gd name="connsiteY114" fmla="*/ 119380 h 182880"/>
              <a:gd name="connsiteX115" fmla="*/ 1384300 w 2969260"/>
              <a:gd name="connsiteY115" fmla="*/ 106680 h 182880"/>
              <a:gd name="connsiteX116" fmla="*/ 1412240 w 2969260"/>
              <a:gd name="connsiteY116" fmla="*/ 88900 h 182880"/>
              <a:gd name="connsiteX117" fmla="*/ 1452880 w 2969260"/>
              <a:gd name="connsiteY117" fmla="*/ 68580 h 182880"/>
              <a:gd name="connsiteX118" fmla="*/ 1480820 w 2969260"/>
              <a:gd name="connsiteY118" fmla="*/ 50800 h 182880"/>
              <a:gd name="connsiteX119" fmla="*/ 1478280 w 2969260"/>
              <a:gd name="connsiteY119" fmla="*/ 78740 h 182880"/>
              <a:gd name="connsiteX120" fmla="*/ 1475740 w 2969260"/>
              <a:gd name="connsiteY120" fmla="*/ 86360 h 182880"/>
              <a:gd name="connsiteX121" fmla="*/ 1450340 w 2969260"/>
              <a:gd name="connsiteY121" fmla="*/ 116840 h 182880"/>
              <a:gd name="connsiteX122" fmla="*/ 1430020 w 2969260"/>
              <a:gd name="connsiteY122" fmla="*/ 147320 h 182880"/>
              <a:gd name="connsiteX123" fmla="*/ 1424940 w 2969260"/>
              <a:gd name="connsiteY123" fmla="*/ 162560 h 182880"/>
              <a:gd name="connsiteX124" fmla="*/ 1419860 w 2969260"/>
              <a:gd name="connsiteY124" fmla="*/ 170180 h 182880"/>
              <a:gd name="connsiteX125" fmla="*/ 1488440 w 2969260"/>
              <a:gd name="connsiteY125" fmla="*/ 149860 h 182880"/>
              <a:gd name="connsiteX126" fmla="*/ 1628140 w 2969260"/>
              <a:gd name="connsiteY126" fmla="*/ 83820 h 182880"/>
              <a:gd name="connsiteX127" fmla="*/ 1673860 w 2969260"/>
              <a:gd name="connsiteY127" fmla="*/ 55880 h 182880"/>
              <a:gd name="connsiteX128" fmla="*/ 1689100 w 2969260"/>
              <a:gd name="connsiteY128" fmla="*/ 45720 h 182880"/>
              <a:gd name="connsiteX129" fmla="*/ 1678940 w 2969260"/>
              <a:gd name="connsiteY129" fmla="*/ 81280 h 182880"/>
              <a:gd name="connsiteX130" fmla="*/ 1673860 w 2969260"/>
              <a:gd name="connsiteY130" fmla="*/ 91440 h 182880"/>
              <a:gd name="connsiteX131" fmla="*/ 1656080 w 2969260"/>
              <a:gd name="connsiteY131" fmla="*/ 109220 h 182880"/>
              <a:gd name="connsiteX132" fmla="*/ 1648460 w 2969260"/>
              <a:gd name="connsiteY132" fmla="*/ 121920 h 182880"/>
              <a:gd name="connsiteX133" fmla="*/ 1635760 w 2969260"/>
              <a:gd name="connsiteY133" fmla="*/ 139700 h 182880"/>
              <a:gd name="connsiteX134" fmla="*/ 1630680 w 2969260"/>
              <a:gd name="connsiteY134" fmla="*/ 152400 h 182880"/>
              <a:gd name="connsiteX135" fmla="*/ 1638300 w 2969260"/>
              <a:gd name="connsiteY135" fmla="*/ 157480 h 182880"/>
              <a:gd name="connsiteX136" fmla="*/ 1704340 w 2969260"/>
              <a:gd name="connsiteY136" fmla="*/ 139700 h 182880"/>
              <a:gd name="connsiteX137" fmla="*/ 1732280 w 2969260"/>
              <a:gd name="connsiteY137" fmla="*/ 121920 h 182880"/>
              <a:gd name="connsiteX138" fmla="*/ 1790700 w 2969260"/>
              <a:gd name="connsiteY138" fmla="*/ 99060 h 182880"/>
              <a:gd name="connsiteX139" fmla="*/ 1844040 w 2969260"/>
              <a:gd name="connsiteY139" fmla="*/ 63500 h 182880"/>
              <a:gd name="connsiteX140" fmla="*/ 1866900 w 2969260"/>
              <a:gd name="connsiteY140" fmla="*/ 50800 h 182880"/>
              <a:gd name="connsiteX141" fmla="*/ 1879600 w 2969260"/>
              <a:gd name="connsiteY141" fmla="*/ 40640 h 182880"/>
              <a:gd name="connsiteX142" fmla="*/ 1887220 w 2969260"/>
              <a:gd name="connsiteY142" fmla="*/ 35560 h 182880"/>
              <a:gd name="connsiteX143" fmla="*/ 1866900 w 2969260"/>
              <a:gd name="connsiteY143" fmla="*/ 91440 h 182880"/>
              <a:gd name="connsiteX144" fmla="*/ 1851660 w 2969260"/>
              <a:gd name="connsiteY144" fmla="*/ 116840 h 182880"/>
              <a:gd name="connsiteX145" fmla="*/ 1854200 w 2969260"/>
              <a:gd name="connsiteY145" fmla="*/ 142240 h 182880"/>
              <a:gd name="connsiteX146" fmla="*/ 1915160 w 2969260"/>
              <a:gd name="connsiteY146" fmla="*/ 96520 h 182880"/>
              <a:gd name="connsiteX147" fmla="*/ 1935480 w 2969260"/>
              <a:gd name="connsiteY147" fmla="*/ 81280 h 182880"/>
              <a:gd name="connsiteX148" fmla="*/ 1955800 w 2969260"/>
              <a:gd name="connsiteY148" fmla="*/ 66040 h 182880"/>
              <a:gd name="connsiteX149" fmla="*/ 1981200 w 2969260"/>
              <a:gd name="connsiteY149" fmla="*/ 45720 h 182880"/>
              <a:gd name="connsiteX150" fmla="*/ 2011680 w 2969260"/>
              <a:gd name="connsiteY150" fmla="*/ 22860 h 182880"/>
              <a:gd name="connsiteX151" fmla="*/ 2024380 w 2969260"/>
              <a:gd name="connsiteY151" fmla="*/ 17780 h 182880"/>
              <a:gd name="connsiteX152" fmla="*/ 2026920 w 2969260"/>
              <a:gd name="connsiteY152" fmla="*/ 73660 h 182880"/>
              <a:gd name="connsiteX153" fmla="*/ 2001520 w 2969260"/>
              <a:gd name="connsiteY153" fmla="*/ 129540 h 182880"/>
              <a:gd name="connsiteX154" fmla="*/ 2042160 w 2969260"/>
              <a:gd name="connsiteY154" fmla="*/ 109220 h 182880"/>
              <a:gd name="connsiteX155" fmla="*/ 2098040 w 2969260"/>
              <a:gd name="connsiteY155" fmla="*/ 33020 h 182880"/>
              <a:gd name="connsiteX156" fmla="*/ 2125980 w 2969260"/>
              <a:gd name="connsiteY156" fmla="*/ 0 h 182880"/>
              <a:gd name="connsiteX157" fmla="*/ 2118360 w 2969260"/>
              <a:gd name="connsiteY157" fmla="*/ 60960 h 182880"/>
              <a:gd name="connsiteX158" fmla="*/ 2098040 w 2969260"/>
              <a:gd name="connsiteY158" fmla="*/ 101600 h 182880"/>
              <a:gd name="connsiteX159" fmla="*/ 2164080 w 2969260"/>
              <a:gd name="connsiteY159" fmla="*/ 93980 h 182880"/>
              <a:gd name="connsiteX160" fmla="*/ 2207260 w 2969260"/>
              <a:gd name="connsiteY160" fmla="*/ 66040 h 182880"/>
              <a:gd name="connsiteX161" fmla="*/ 2268220 w 2969260"/>
              <a:gd name="connsiteY161" fmla="*/ 20320 h 182880"/>
              <a:gd name="connsiteX162" fmla="*/ 2278380 w 2969260"/>
              <a:gd name="connsiteY162" fmla="*/ 12700 h 182880"/>
              <a:gd name="connsiteX163" fmla="*/ 2258060 w 2969260"/>
              <a:gd name="connsiteY163" fmla="*/ 124460 h 182880"/>
              <a:gd name="connsiteX164" fmla="*/ 2247900 w 2969260"/>
              <a:gd name="connsiteY164" fmla="*/ 147320 h 182880"/>
              <a:gd name="connsiteX165" fmla="*/ 2250440 w 2969260"/>
              <a:gd name="connsiteY165" fmla="*/ 167640 h 182880"/>
              <a:gd name="connsiteX166" fmla="*/ 2268220 w 2969260"/>
              <a:gd name="connsiteY166" fmla="*/ 165100 h 182880"/>
              <a:gd name="connsiteX167" fmla="*/ 2321560 w 2969260"/>
              <a:gd name="connsiteY167" fmla="*/ 142240 h 182880"/>
              <a:gd name="connsiteX168" fmla="*/ 2379980 w 2969260"/>
              <a:gd name="connsiteY168" fmla="*/ 106680 h 182880"/>
              <a:gd name="connsiteX169" fmla="*/ 2466340 w 2969260"/>
              <a:gd name="connsiteY169" fmla="*/ 43180 h 182880"/>
              <a:gd name="connsiteX170" fmla="*/ 2471420 w 2969260"/>
              <a:gd name="connsiteY170" fmla="*/ 124460 h 182880"/>
              <a:gd name="connsiteX171" fmla="*/ 2468880 w 2969260"/>
              <a:gd name="connsiteY171" fmla="*/ 144780 h 182880"/>
              <a:gd name="connsiteX172" fmla="*/ 2496820 w 2969260"/>
              <a:gd name="connsiteY172" fmla="*/ 152400 h 182880"/>
              <a:gd name="connsiteX173" fmla="*/ 2595880 w 2969260"/>
              <a:gd name="connsiteY173" fmla="*/ 81280 h 182880"/>
              <a:gd name="connsiteX174" fmla="*/ 2641600 w 2969260"/>
              <a:gd name="connsiteY174" fmla="*/ 48260 h 182880"/>
              <a:gd name="connsiteX175" fmla="*/ 2631440 w 2969260"/>
              <a:gd name="connsiteY175" fmla="*/ 96520 h 182880"/>
              <a:gd name="connsiteX176" fmla="*/ 2623820 w 2969260"/>
              <a:gd name="connsiteY176" fmla="*/ 116840 h 182880"/>
              <a:gd name="connsiteX177" fmla="*/ 2631440 w 2969260"/>
              <a:gd name="connsiteY177" fmla="*/ 134620 h 182880"/>
              <a:gd name="connsiteX178" fmla="*/ 2667000 w 2969260"/>
              <a:gd name="connsiteY178" fmla="*/ 116840 h 182880"/>
              <a:gd name="connsiteX179" fmla="*/ 2694940 w 2969260"/>
              <a:gd name="connsiteY179" fmla="*/ 104140 h 182880"/>
              <a:gd name="connsiteX180" fmla="*/ 2748280 w 2969260"/>
              <a:gd name="connsiteY180" fmla="*/ 68580 h 182880"/>
              <a:gd name="connsiteX181" fmla="*/ 2786380 w 2969260"/>
              <a:gd name="connsiteY181" fmla="*/ 30480 h 182880"/>
              <a:gd name="connsiteX182" fmla="*/ 2776220 w 2969260"/>
              <a:gd name="connsiteY182" fmla="*/ 76200 h 182880"/>
              <a:gd name="connsiteX183" fmla="*/ 2766060 w 2969260"/>
              <a:gd name="connsiteY183" fmla="*/ 91440 h 182880"/>
              <a:gd name="connsiteX184" fmla="*/ 2760980 w 2969260"/>
              <a:gd name="connsiteY184" fmla="*/ 101600 h 182880"/>
              <a:gd name="connsiteX185" fmla="*/ 2758440 w 2969260"/>
              <a:gd name="connsiteY185" fmla="*/ 114300 h 182880"/>
              <a:gd name="connsiteX186" fmla="*/ 2771140 w 2969260"/>
              <a:gd name="connsiteY186" fmla="*/ 111760 h 182880"/>
              <a:gd name="connsiteX187" fmla="*/ 2806700 w 2969260"/>
              <a:gd name="connsiteY187" fmla="*/ 83820 h 182880"/>
              <a:gd name="connsiteX188" fmla="*/ 2824480 w 2969260"/>
              <a:gd name="connsiteY188" fmla="*/ 76200 h 182880"/>
              <a:gd name="connsiteX189" fmla="*/ 2844800 w 2969260"/>
              <a:gd name="connsiteY189" fmla="*/ 63500 h 182880"/>
              <a:gd name="connsiteX190" fmla="*/ 2870200 w 2969260"/>
              <a:gd name="connsiteY190" fmla="*/ 45720 h 182880"/>
              <a:gd name="connsiteX191" fmla="*/ 2865120 w 2969260"/>
              <a:gd name="connsiteY191" fmla="*/ 68580 h 182880"/>
              <a:gd name="connsiteX192" fmla="*/ 2842260 w 2969260"/>
              <a:gd name="connsiteY192" fmla="*/ 109220 h 182880"/>
              <a:gd name="connsiteX193" fmla="*/ 2844800 w 2969260"/>
              <a:gd name="connsiteY193" fmla="*/ 139700 h 182880"/>
              <a:gd name="connsiteX194" fmla="*/ 2900680 w 2969260"/>
              <a:gd name="connsiteY194" fmla="*/ 111760 h 182880"/>
              <a:gd name="connsiteX195" fmla="*/ 2923540 w 2969260"/>
              <a:gd name="connsiteY195" fmla="*/ 88900 h 182880"/>
              <a:gd name="connsiteX196" fmla="*/ 2933700 w 2969260"/>
              <a:gd name="connsiteY196" fmla="*/ 78740 h 182880"/>
              <a:gd name="connsiteX197" fmla="*/ 2926080 w 2969260"/>
              <a:gd name="connsiteY197" fmla="*/ 127000 h 182880"/>
              <a:gd name="connsiteX198" fmla="*/ 2915920 w 2969260"/>
              <a:gd name="connsiteY198" fmla="*/ 147320 h 182880"/>
              <a:gd name="connsiteX199" fmla="*/ 2913380 w 2969260"/>
              <a:gd name="connsiteY199" fmla="*/ 154940 h 182880"/>
              <a:gd name="connsiteX200" fmla="*/ 2936240 w 2969260"/>
              <a:gd name="connsiteY200" fmla="*/ 149860 h 182880"/>
              <a:gd name="connsiteX201" fmla="*/ 2951480 w 2969260"/>
              <a:gd name="connsiteY201" fmla="*/ 139700 h 182880"/>
              <a:gd name="connsiteX202" fmla="*/ 2966720 w 2969260"/>
              <a:gd name="connsiteY202" fmla="*/ 121920 h 182880"/>
              <a:gd name="connsiteX203" fmla="*/ 2969260 w 2969260"/>
              <a:gd name="connsiteY203" fmla="*/ 12954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969260" h="182880">
                <a:moveTo>
                  <a:pt x="170180" y="43180"/>
                </a:moveTo>
                <a:cubicBezTo>
                  <a:pt x="162560" y="45720"/>
                  <a:pt x="154599" y="47403"/>
                  <a:pt x="147320" y="50800"/>
                </a:cubicBezTo>
                <a:cubicBezTo>
                  <a:pt x="141787" y="53382"/>
                  <a:pt x="137315" y="57819"/>
                  <a:pt x="132080" y="60960"/>
                </a:cubicBezTo>
                <a:cubicBezTo>
                  <a:pt x="122593" y="66652"/>
                  <a:pt x="122095" y="65996"/>
                  <a:pt x="111760" y="68580"/>
                </a:cubicBezTo>
                <a:cubicBezTo>
                  <a:pt x="106680" y="71967"/>
                  <a:pt x="101755" y="75599"/>
                  <a:pt x="96520" y="78740"/>
                </a:cubicBezTo>
                <a:cubicBezTo>
                  <a:pt x="88673" y="83448"/>
                  <a:pt x="86623" y="83732"/>
                  <a:pt x="78740" y="86360"/>
                </a:cubicBezTo>
                <a:cubicBezTo>
                  <a:pt x="72813" y="90593"/>
                  <a:pt x="66555" y="94397"/>
                  <a:pt x="60960" y="99060"/>
                </a:cubicBezTo>
                <a:cubicBezTo>
                  <a:pt x="41502" y="115275"/>
                  <a:pt x="56115" y="109142"/>
                  <a:pt x="40640" y="114300"/>
                </a:cubicBezTo>
                <a:cubicBezTo>
                  <a:pt x="35560" y="118533"/>
                  <a:pt x="30564" y="122869"/>
                  <a:pt x="25400" y="127000"/>
                </a:cubicBezTo>
                <a:cubicBezTo>
                  <a:pt x="22094" y="129645"/>
                  <a:pt x="18233" y="131627"/>
                  <a:pt x="15240" y="134620"/>
                </a:cubicBezTo>
                <a:cubicBezTo>
                  <a:pt x="5846" y="144014"/>
                  <a:pt x="5317" y="146845"/>
                  <a:pt x="0" y="157480"/>
                </a:cubicBezTo>
                <a:cubicBezTo>
                  <a:pt x="13503" y="177734"/>
                  <a:pt x="2463" y="166062"/>
                  <a:pt x="50800" y="160020"/>
                </a:cubicBezTo>
                <a:cubicBezTo>
                  <a:pt x="62681" y="158535"/>
                  <a:pt x="74533" y="156807"/>
                  <a:pt x="86360" y="154940"/>
                </a:cubicBezTo>
                <a:cubicBezTo>
                  <a:pt x="90624" y="154267"/>
                  <a:pt x="94786" y="153011"/>
                  <a:pt x="99060" y="152400"/>
                </a:cubicBezTo>
                <a:cubicBezTo>
                  <a:pt x="106650" y="151316"/>
                  <a:pt x="114336" y="150984"/>
                  <a:pt x="121920" y="149860"/>
                </a:cubicBezTo>
                <a:cubicBezTo>
                  <a:pt x="137203" y="147596"/>
                  <a:pt x="152345" y="144425"/>
                  <a:pt x="167640" y="142240"/>
                </a:cubicBezTo>
                <a:cubicBezTo>
                  <a:pt x="188876" y="139206"/>
                  <a:pt x="179612" y="141152"/>
                  <a:pt x="195580" y="137160"/>
                </a:cubicBezTo>
                <a:cubicBezTo>
                  <a:pt x="199813" y="134620"/>
                  <a:pt x="203864" y="131748"/>
                  <a:pt x="208280" y="129540"/>
                </a:cubicBezTo>
                <a:cubicBezTo>
                  <a:pt x="213487" y="126937"/>
                  <a:pt x="223770" y="125426"/>
                  <a:pt x="228600" y="124460"/>
                </a:cubicBezTo>
                <a:cubicBezTo>
                  <a:pt x="233680" y="121920"/>
                  <a:pt x="238650" y="119147"/>
                  <a:pt x="243840" y="116840"/>
                </a:cubicBezTo>
                <a:cubicBezTo>
                  <a:pt x="257354" y="110834"/>
                  <a:pt x="245810" y="118706"/>
                  <a:pt x="261620" y="109220"/>
                </a:cubicBezTo>
                <a:cubicBezTo>
                  <a:pt x="275555" y="100859"/>
                  <a:pt x="280833" y="94349"/>
                  <a:pt x="297180" y="88900"/>
                </a:cubicBezTo>
                <a:cubicBezTo>
                  <a:pt x="305558" y="86107"/>
                  <a:pt x="308388" y="85330"/>
                  <a:pt x="317500" y="81280"/>
                </a:cubicBezTo>
                <a:cubicBezTo>
                  <a:pt x="334577" y="73690"/>
                  <a:pt x="320488" y="77993"/>
                  <a:pt x="337820" y="73660"/>
                </a:cubicBezTo>
                <a:cubicBezTo>
                  <a:pt x="340360" y="71967"/>
                  <a:pt x="342387" y="68580"/>
                  <a:pt x="345440" y="68580"/>
                </a:cubicBezTo>
                <a:cubicBezTo>
                  <a:pt x="362213" y="68580"/>
                  <a:pt x="365724" y="74043"/>
                  <a:pt x="353060" y="81280"/>
                </a:cubicBezTo>
                <a:cubicBezTo>
                  <a:pt x="350029" y="83012"/>
                  <a:pt x="346287" y="82973"/>
                  <a:pt x="342900" y="83820"/>
                </a:cubicBezTo>
                <a:cubicBezTo>
                  <a:pt x="318742" y="101938"/>
                  <a:pt x="349211" y="80034"/>
                  <a:pt x="317500" y="99060"/>
                </a:cubicBezTo>
                <a:cubicBezTo>
                  <a:pt x="313870" y="101238"/>
                  <a:pt x="310912" y="104407"/>
                  <a:pt x="307340" y="106680"/>
                </a:cubicBezTo>
                <a:cubicBezTo>
                  <a:pt x="301581" y="110345"/>
                  <a:pt x="295094" y="112843"/>
                  <a:pt x="289560" y="116840"/>
                </a:cubicBezTo>
                <a:cubicBezTo>
                  <a:pt x="279805" y="123885"/>
                  <a:pt x="261620" y="139700"/>
                  <a:pt x="261620" y="139700"/>
                </a:cubicBezTo>
                <a:cubicBezTo>
                  <a:pt x="260773" y="143087"/>
                  <a:pt x="260455" y="146651"/>
                  <a:pt x="259080" y="149860"/>
                </a:cubicBezTo>
                <a:cubicBezTo>
                  <a:pt x="257877" y="152666"/>
                  <a:pt x="254432" y="154458"/>
                  <a:pt x="254000" y="157480"/>
                </a:cubicBezTo>
                <a:cubicBezTo>
                  <a:pt x="253506" y="160936"/>
                  <a:pt x="255693" y="164253"/>
                  <a:pt x="256540" y="167640"/>
                </a:cubicBezTo>
                <a:cubicBezTo>
                  <a:pt x="263313" y="166793"/>
                  <a:pt x="270409" y="167333"/>
                  <a:pt x="276860" y="165100"/>
                </a:cubicBezTo>
                <a:cubicBezTo>
                  <a:pt x="331555" y="146167"/>
                  <a:pt x="307474" y="150304"/>
                  <a:pt x="345440" y="132080"/>
                </a:cubicBezTo>
                <a:cubicBezTo>
                  <a:pt x="358770" y="125681"/>
                  <a:pt x="373777" y="122502"/>
                  <a:pt x="386080" y="114300"/>
                </a:cubicBezTo>
                <a:cubicBezTo>
                  <a:pt x="406046" y="100990"/>
                  <a:pt x="395859" y="106870"/>
                  <a:pt x="416560" y="96520"/>
                </a:cubicBezTo>
                <a:cubicBezTo>
                  <a:pt x="426540" y="81550"/>
                  <a:pt x="415962" y="96338"/>
                  <a:pt x="431800" y="78740"/>
                </a:cubicBezTo>
                <a:cubicBezTo>
                  <a:pt x="436224" y="73825"/>
                  <a:pt x="440267" y="68580"/>
                  <a:pt x="444500" y="63500"/>
                </a:cubicBezTo>
                <a:cubicBezTo>
                  <a:pt x="445347" y="67733"/>
                  <a:pt x="447399" y="71898"/>
                  <a:pt x="447040" y="76200"/>
                </a:cubicBezTo>
                <a:cubicBezTo>
                  <a:pt x="446362" y="84337"/>
                  <a:pt x="439223" y="102384"/>
                  <a:pt x="434340" y="109220"/>
                </a:cubicBezTo>
                <a:cubicBezTo>
                  <a:pt x="429109" y="116544"/>
                  <a:pt x="422322" y="122626"/>
                  <a:pt x="416560" y="129540"/>
                </a:cubicBezTo>
                <a:cubicBezTo>
                  <a:pt x="410292" y="137062"/>
                  <a:pt x="404056" y="147026"/>
                  <a:pt x="398780" y="154940"/>
                </a:cubicBezTo>
                <a:cubicBezTo>
                  <a:pt x="397933" y="158327"/>
                  <a:pt x="397801" y="161978"/>
                  <a:pt x="396240" y="165100"/>
                </a:cubicBezTo>
                <a:cubicBezTo>
                  <a:pt x="394347" y="168886"/>
                  <a:pt x="389783" y="171190"/>
                  <a:pt x="388620" y="175260"/>
                </a:cubicBezTo>
                <a:cubicBezTo>
                  <a:pt x="387884" y="177834"/>
                  <a:pt x="390313" y="180340"/>
                  <a:pt x="391160" y="182880"/>
                </a:cubicBezTo>
                <a:cubicBezTo>
                  <a:pt x="421414" y="160190"/>
                  <a:pt x="382946" y="186987"/>
                  <a:pt x="411480" y="172720"/>
                </a:cubicBezTo>
                <a:cubicBezTo>
                  <a:pt x="436470" y="160225"/>
                  <a:pt x="404435" y="167968"/>
                  <a:pt x="436880" y="162560"/>
                </a:cubicBezTo>
                <a:cubicBezTo>
                  <a:pt x="454712" y="144728"/>
                  <a:pt x="438171" y="157980"/>
                  <a:pt x="464820" y="147320"/>
                </a:cubicBezTo>
                <a:cubicBezTo>
                  <a:pt x="482640" y="140192"/>
                  <a:pt x="491769" y="132741"/>
                  <a:pt x="508000" y="121920"/>
                </a:cubicBezTo>
                <a:cubicBezTo>
                  <a:pt x="515620" y="116840"/>
                  <a:pt x="524384" y="113156"/>
                  <a:pt x="530860" y="106680"/>
                </a:cubicBezTo>
                <a:cubicBezTo>
                  <a:pt x="534247" y="103293"/>
                  <a:pt x="537188" y="99394"/>
                  <a:pt x="541020" y="96520"/>
                </a:cubicBezTo>
                <a:cubicBezTo>
                  <a:pt x="547410" y="91728"/>
                  <a:pt x="561340" y="83820"/>
                  <a:pt x="561340" y="83820"/>
                </a:cubicBezTo>
                <a:cubicBezTo>
                  <a:pt x="558800" y="88900"/>
                  <a:pt x="557268" y="94625"/>
                  <a:pt x="553720" y="99060"/>
                </a:cubicBezTo>
                <a:cubicBezTo>
                  <a:pt x="550333" y="103293"/>
                  <a:pt x="544853" y="105387"/>
                  <a:pt x="541020" y="109220"/>
                </a:cubicBezTo>
                <a:cubicBezTo>
                  <a:pt x="537187" y="113053"/>
                  <a:pt x="534507" y="117909"/>
                  <a:pt x="530860" y="121920"/>
                </a:cubicBezTo>
                <a:cubicBezTo>
                  <a:pt x="504812" y="150573"/>
                  <a:pt x="524535" y="125273"/>
                  <a:pt x="508000" y="147320"/>
                </a:cubicBezTo>
                <a:cubicBezTo>
                  <a:pt x="512233" y="149013"/>
                  <a:pt x="516203" y="153150"/>
                  <a:pt x="520700" y="152400"/>
                </a:cubicBezTo>
                <a:cubicBezTo>
                  <a:pt x="564700" y="145067"/>
                  <a:pt x="542321" y="141967"/>
                  <a:pt x="571500" y="124460"/>
                </a:cubicBezTo>
                <a:cubicBezTo>
                  <a:pt x="581895" y="118223"/>
                  <a:pt x="593898" y="115062"/>
                  <a:pt x="604520" y="109220"/>
                </a:cubicBezTo>
                <a:cubicBezTo>
                  <a:pt x="610902" y="105710"/>
                  <a:pt x="616240" y="100560"/>
                  <a:pt x="622300" y="96520"/>
                </a:cubicBezTo>
                <a:cubicBezTo>
                  <a:pt x="628946" y="92089"/>
                  <a:pt x="635561" y="87557"/>
                  <a:pt x="642620" y="83820"/>
                </a:cubicBezTo>
                <a:cubicBezTo>
                  <a:pt x="649990" y="79918"/>
                  <a:pt x="658330" y="77950"/>
                  <a:pt x="665480" y="73660"/>
                </a:cubicBezTo>
                <a:cubicBezTo>
                  <a:pt x="671150" y="70258"/>
                  <a:pt x="675218" y="64628"/>
                  <a:pt x="680720" y="60960"/>
                </a:cubicBezTo>
                <a:cubicBezTo>
                  <a:pt x="687973" y="56125"/>
                  <a:pt x="695665" y="51913"/>
                  <a:pt x="703580" y="48260"/>
                </a:cubicBezTo>
                <a:cubicBezTo>
                  <a:pt x="706750" y="46797"/>
                  <a:pt x="710428" y="46824"/>
                  <a:pt x="713740" y="45720"/>
                </a:cubicBezTo>
                <a:cubicBezTo>
                  <a:pt x="718065" y="44278"/>
                  <a:pt x="722362" y="42679"/>
                  <a:pt x="726440" y="40640"/>
                </a:cubicBezTo>
                <a:cubicBezTo>
                  <a:pt x="746135" y="30792"/>
                  <a:pt x="722527" y="39404"/>
                  <a:pt x="741680" y="33020"/>
                </a:cubicBezTo>
                <a:cubicBezTo>
                  <a:pt x="740833" y="40640"/>
                  <a:pt x="740864" y="48409"/>
                  <a:pt x="739140" y="55880"/>
                </a:cubicBezTo>
                <a:cubicBezTo>
                  <a:pt x="736268" y="68324"/>
                  <a:pt x="729012" y="68218"/>
                  <a:pt x="721360" y="78740"/>
                </a:cubicBezTo>
                <a:cubicBezTo>
                  <a:pt x="718019" y="83333"/>
                  <a:pt x="716890" y="89254"/>
                  <a:pt x="713740" y="93980"/>
                </a:cubicBezTo>
                <a:cubicBezTo>
                  <a:pt x="704284" y="108164"/>
                  <a:pt x="701146" y="107974"/>
                  <a:pt x="690880" y="119380"/>
                </a:cubicBezTo>
                <a:cubicBezTo>
                  <a:pt x="686456" y="124295"/>
                  <a:pt x="681926" y="129171"/>
                  <a:pt x="678180" y="134620"/>
                </a:cubicBezTo>
                <a:cubicBezTo>
                  <a:pt x="672586" y="142756"/>
                  <a:pt x="662940" y="160020"/>
                  <a:pt x="662940" y="160020"/>
                </a:cubicBezTo>
                <a:cubicBezTo>
                  <a:pt x="668020" y="160867"/>
                  <a:pt x="673130" y="163570"/>
                  <a:pt x="678180" y="162560"/>
                </a:cubicBezTo>
                <a:cubicBezTo>
                  <a:pt x="684522" y="161292"/>
                  <a:pt x="730223" y="137732"/>
                  <a:pt x="731520" y="137160"/>
                </a:cubicBezTo>
                <a:cubicBezTo>
                  <a:pt x="776996" y="117097"/>
                  <a:pt x="784328" y="118154"/>
                  <a:pt x="822960" y="96520"/>
                </a:cubicBezTo>
                <a:cubicBezTo>
                  <a:pt x="832592" y="91126"/>
                  <a:pt x="841209" y="84026"/>
                  <a:pt x="850900" y="78740"/>
                </a:cubicBezTo>
                <a:cubicBezTo>
                  <a:pt x="859881" y="73841"/>
                  <a:pt x="869617" y="70467"/>
                  <a:pt x="878840" y="66040"/>
                </a:cubicBezTo>
                <a:cubicBezTo>
                  <a:pt x="890787" y="60305"/>
                  <a:pt x="902547" y="54187"/>
                  <a:pt x="914400" y="48260"/>
                </a:cubicBezTo>
                <a:cubicBezTo>
                  <a:pt x="932035" y="39443"/>
                  <a:pt x="924252" y="42436"/>
                  <a:pt x="937260" y="38100"/>
                </a:cubicBezTo>
                <a:cubicBezTo>
                  <a:pt x="936617" y="41316"/>
                  <a:pt x="934583" y="54214"/>
                  <a:pt x="932180" y="58420"/>
                </a:cubicBezTo>
                <a:cubicBezTo>
                  <a:pt x="930080" y="62096"/>
                  <a:pt x="927021" y="65135"/>
                  <a:pt x="924560" y="68580"/>
                </a:cubicBezTo>
                <a:cubicBezTo>
                  <a:pt x="914527" y="82626"/>
                  <a:pt x="918021" y="83009"/>
                  <a:pt x="896620" y="99060"/>
                </a:cubicBezTo>
                <a:cubicBezTo>
                  <a:pt x="873278" y="116567"/>
                  <a:pt x="902040" y="94724"/>
                  <a:pt x="871220" y="119380"/>
                </a:cubicBezTo>
                <a:cubicBezTo>
                  <a:pt x="867914" y="122025"/>
                  <a:pt x="864224" y="124188"/>
                  <a:pt x="861060" y="127000"/>
                </a:cubicBezTo>
                <a:cubicBezTo>
                  <a:pt x="856585" y="130977"/>
                  <a:pt x="852593" y="135467"/>
                  <a:pt x="848360" y="139700"/>
                </a:cubicBezTo>
                <a:cubicBezTo>
                  <a:pt x="897206" y="146678"/>
                  <a:pt x="823141" y="139156"/>
                  <a:pt x="922020" y="119380"/>
                </a:cubicBezTo>
                <a:lnTo>
                  <a:pt x="960120" y="111760"/>
                </a:lnTo>
                <a:cubicBezTo>
                  <a:pt x="971973" y="106680"/>
                  <a:pt x="983560" y="100927"/>
                  <a:pt x="995680" y="96520"/>
                </a:cubicBezTo>
                <a:cubicBezTo>
                  <a:pt x="1011534" y="90755"/>
                  <a:pt x="1027936" y="86615"/>
                  <a:pt x="1043940" y="81280"/>
                </a:cubicBezTo>
                <a:cubicBezTo>
                  <a:pt x="1055881" y="77300"/>
                  <a:pt x="1067559" y="72560"/>
                  <a:pt x="1079500" y="68580"/>
                </a:cubicBezTo>
                <a:cubicBezTo>
                  <a:pt x="1087886" y="65785"/>
                  <a:pt x="1096640" y="64107"/>
                  <a:pt x="1104900" y="60960"/>
                </a:cubicBezTo>
                <a:cubicBezTo>
                  <a:pt x="1153506" y="42444"/>
                  <a:pt x="1116948" y="52233"/>
                  <a:pt x="1143000" y="45720"/>
                </a:cubicBezTo>
                <a:cubicBezTo>
                  <a:pt x="1145540" y="44027"/>
                  <a:pt x="1147786" y="39506"/>
                  <a:pt x="1150620" y="40640"/>
                </a:cubicBezTo>
                <a:cubicBezTo>
                  <a:pt x="1157621" y="43440"/>
                  <a:pt x="1156287" y="56791"/>
                  <a:pt x="1153160" y="60960"/>
                </a:cubicBezTo>
                <a:cubicBezTo>
                  <a:pt x="1149907" y="65297"/>
                  <a:pt x="1144293" y="67287"/>
                  <a:pt x="1140460" y="71120"/>
                </a:cubicBezTo>
                <a:cubicBezTo>
                  <a:pt x="1135784" y="75796"/>
                  <a:pt x="1131820" y="81140"/>
                  <a:pt x="1127760" y="86360"/>
                </a:cubicBezTo>
                <a:cubicBezTo>
                  <a:pt x="1125886" y="88770"/>
                  <a:pt x="1124757" y="91743"/>
                  <a:pt x="1122680" y="93980"/>
                </a:cubicBezTo>
                <a:cubicBezTo>
                  <a:pt x="1113718" y="103632"/>
                  <a:pt x="1102046" y="110961"/>
                  <a:pt x="1094740" y="121920"/>
                </a:cubicBezTo>
                <a:cubicBezTo>
                  <a:pt x="1091353" y="127000"/>
                  <a:pt x="1078968" y="134755"/>
                  <a:pt x="1084580" y="137160"/>
                </a:cubicBezTo>
                <a:cubicBezTo>
                  <a:pt x="1091279" y="140031"/>
                  <a:pt x="1139935" y="117989"/>
                  <a:pt x="1143000" y="116840"/>
                </a:cubicBezTo>
                <a:cubicBezTo>
                  <a:pt x="1209811" y="91786"/>
                  <a:pt x="1134067" y="127812"/>
                  <a:pt x="1239520" y="73660"/>
                </a:cubicBezTo>
                <a:cubicBezTo>
                  <a:pt x="1248957" y="68814"/>
                  <a:pt x="1258633" y="64305"/>
                  <a:pt x="1267460" y="58420"/>
                </a:cubicBezTo>
                <a:cubicBezTo>
                  <a:pt x="1275080" y="53340"/>
                  <a:pt x="1282239" y="47490"/>
                  <a:pt x="1290320" y="43180"/>
                </a:cubicBezTo>
                <a:cubicBezTo>
                  <a:pt x="1295045" y="40660"/>
                  <a:pt x="1300480" y="39793"/>
                  <a:pt x="1305560" y="38100"/>
                </a:cubicBezTo>
                <a:cubicBezTo>
                  <a:pt x="1322351" y="25506"/>
                  <a:pt x="1324093" y="20204"/>
                  <a:pt x="1313180" y="66040"/>
                </a:cubicBezTo>
                <a:cubicBezTo>
                  <a:pt x="1311599" y="72680"/>
                  <a:pt x="1305709" y="77546"/>
                  <a:pt x="1303020" y="83820"/>
                </a:cubicBezTo>
                <a:cubicBezTo>
                  <a:pt x="1288952" y="116646"/>
                  <a:pt x="1310011" y="86828"/>
                  <a:pt x="1285240" y="121920"/>
                </a:cubicBezTo>
                <a:cubicBezTo>
                  <a:pt x="1279673" y="129807"/>
                  <a:pt x="1274286" y="137954"/>
                  <a:pt x="1267460" y="144780"/>
                </a:cubicBezTo>
                <a:cubicBezTo>
                  <a:pt x="1263227" y="149013"/>
                  <a:pt x="1249971" y="153888"/>
                  <a:pt x="1254760" y="157480"/>
                </a:cubicBezTo>
                <a:cubicBezTo>
                  <a:pt x="1261005" y="162164"/>
                  <a:pt x="1270000" y="154093"/>
                  <a:pt x="1277620" y="152400"/>
                </a:cubicBezTo>
                <a:cubicBezTo>
                  <a:pt x="1282700" y="149013"/>
                  <a:pt x="1287258" y="144668"/>
                  <a:pt x="1292860" y="142240"/>
                </a:cubicBezTo>
                <a:cubicBezTo>
                  <a:pt x="1312773" y="133611"/>
                  <a:pt x="1333788" y="127727"/>
                  <a:pt x="1353820" y="119380"/>
                </a:cubicBezTo>
                <a:cubicBezTo>
                  <a:pt x="1363980" y="115147"/>
                  <a:pt x="1374542" y="111771"/>
                  <a:pt x="1384300" y="106680"/>
                </a:cubicBezTo>
                <a:cubicBezTo>
                  <a:pt x="1394087" y="101574"/>
                  <a:pt x="1402590" y="94261"/>
                  <a:pt x="1412240" y="88900"/>
                </a:cubicBezTo>
                <a:cubicBezTo>
                  <a:pt x="1425480" y="81545"/>
                  <a:pt x="1441245" y="78276"/>
                  <a:pt x="1452880" y="68580"/>
                </a:cubicBezTo>
                <a:cubicBezTo>
                  <a:pt x="1471623" y="52961"/>
                  <a:pt x="1461980" y="58336"/>
                  <a:pt x="1480820" y="50800"/>
                </a:cubicBezTo>
                <a:cubicBezTo>
                  <a:pt x="1479973" y="60113"/>
                  <a:pt x="1479603" y="69482"/>
                  <a:pt x="1478280" y="78740"/>
                </a:cubicBezTo>
                <a:cubicBezTo>
                  <a:pt x="1477901" y="81390"/>
                  <a:pt x="1477323" y="84201"/>
                  <a:pt x="1475740" y="86360"/>
                </a:cubicBezTo>
                <a:cubicBezTo>
                  <a:pt x="1467919" y="97025"/>
                  <a:pt x="1456255" y="105011"/>
                  <a:pt x="1450340" y="116840"/>
                </a:cubicBezTo>
                <a:cubicBezTo>
                  <a:pt x="1439763" y="137995"/>
                  <a:pt x="1446356" y="127717"/>
                  <a:pt x="1430020" y="147320"/>
                </a:cubicBezTo>
                <a:cubicBezTo>
                  <a:pt x="1428327" y="152400"/>
                  <a:pt x="1427115" y="157667"/>
                  <a:pt x="1424940" y="162560"/>
                </a:cubicBezTo>
                <a:cubicBezTo>
                  <a:pt x="1423700" y="165350"/>
                  <a:pt x="1416807" y="170180"/>
                  <a:pt x="1419860" y="170180"/>
                </a:cubicBezTo>
                <a:cubicBezTo>
                  <a:pt x="1434003" y="170180"/>
                  <a:pt x="1476941" y="154715"/>
                  <a:pt x="1488440" y="149860"/>
                </a:cubicBezTo>
                <a:cubicBezTo>
                  <a:pt x="1512884" y="139539"/>
                  <a:pt x="1600587" y="99893"/>
                  <a:pt x="1628140" y="83820"/>
                </a:cubicBezTo>
                <a:cubicBezTo>
                  <a:pt x="1636342" y="79035"/>
                  <a:pt x="1663134" y="64222"/>
                  <a:pt x="1673860" y="55880"/>
                </a:cubicBezTo>
                <a:cubicBezTo>
                  <a:pt x="1688130" y="44781"/>
                  <a:pt x="1674527" y="50578"/>
                  <a:pt x="1689100" y="45720"/>
                </a:cubicBezTo>
                <a:cubicBezTo>
                  <a:pt x="1685889" y="58565"/>
                  <a:pt x="1683799" y="69134"/>
                  <a:pt x="1678940" y="81280"/>
                </a:cubicBezTo>
                <a:cubicBezTo>
                  <a:pt x="1677534" y="84796"/>
                  <a:pt x="1676258" y="88509"/>
                  <a:pt x="1673860" y="91440"/>
                </a:cubicBezTo>
                <a:cubicBezTo>
                  <a:pt x="1668552" y="97927"/>
                  <a:pt x="1661446" y="102781"/>
                  <a:pt x="1656080" y="109220"/>
                </a:cubicBezTo>
                <a:cubicBezTo>
                  <a:pt x="1652919" y="113013"/>
                  <a:pt x="1651198" y="117812"/>
                  <a:pt x="1648460" y="121920"/>
                </a:cubicBezTo>
                <a:cubicBezTo>
                  <a:pt x="1646159" y="125372"/>
                  <a:pt x="1638032" y="135156"/>
                  <a:pt x="1635760" y="139700"/>
                </a:cubicBezTo>
                <a:cubicBezTo>
                  <a:pt x="1633721" y="143778"/>
                  <a:pt x="1632373" y="148167"/>
                  <a:pt x="1630680" y="152400"/>
                </a:cubicBezTo>
                <a:cubicBezTo>
                  <a:pt x="1633220" y="154093"/>
                  <a:pt x="1635247" y="157480"/>
                  <a:pt x="1638300" y="157480"/>
                </a:cubicBezTo>
                <a:cubicBezTo>
                  <a:pt x="1662937" y="157480"/>
                  <a:pt x="1682864" y="150905"/>
                  <a:pt x="1704340" y="139700"/>
                </a:cubicBezTo>
                <a:cubicBezTo>
                  <a:pt x="1714127" y="134594"/>
                  <a:pt x="1722493" y="127026"/>
                  <a:pt x="1732280" y="121920"/>
                </a:cubicBezTo>
                <a:cubicBezTo>
                  <a:pt x="1788241" y="92723"/>
                  <a:pt x="1737710" y="124403"/>
                  <a:pt x="1790700" y="99060"/>
                </a:cubicBezTo>
                <a:cubicBezTo>
                  <a:pt x="1830968" y="79801"/>
                  <a:pt x="1810706" y="85723"/>
                  <a:pt x="1844040" y="63500"/>
                </a:cubicBezTo>
                <a:cubicBezTo>
                  <a:pt x="1851293" y="58665"/>
                  <a:pt x="1859567" y="55514"/>
                  <a:pt x="1866900" y="50800"/>
                </a:cubicBezTo>
                <a:cubicBezTo>
                  <a:pt x="1871460" y="47868"/>
                  <a:pt x="1875263" y="43893"/>
                  <a:pt x="1879600" y="40640"/>
                </a:cubicBezTo>
                <a:cubicBezTo>
                  <a:pt x="1882042" y="38808"/>
                  <a:pt x="1884680" y="37253"/>
                  <a:pt x="1887220" y="35560"/>
                </a:cubicBezTo>
                <a:cubicBezTo>
                  <a:pt x="1872653" y="108397"/>
                  <a:pt x="1895552" y="5484"/>
                  <a:pt x="1866900" y="91440"/>
                </a:cubicBezTo>
                <a:cubicBezTo>
                  <a:pt x="1860305" y="111224"/>
                  <a:pt x="1865606" y="102894"/>
                  <a:pt x="1851660" y="116840"/>
                </a:cubicBezTo>
                <a:cubicBezTo>
                  <a:pt x="1845840" y="140122"/>
                  <a:pt x="1840771" y="133287"/>
                  <a:pt x="1854200" y="142240"/>
                </a:cubicBezTo>
                <a:cubicBezTo>
                  <a:pt x="1952292" y="67228"/>
                  <a:pt x="1862889" y="134852"/>
                  <a:pt x="1915160" y="96520"/>
                </a:cubicBezTo>
                <a:cubicBezTo>
                  <a:pt x="1921988" y="91513"/>
                  <a:pt x="1928707" y="86360"/>
                  <a:pt x="1935480" y="81280"/>
                </a:cubicBezTo>
                <a:cubicBezTo>
                  <a:pt x="1942253" y="76200"/>
                  <a:pt x="1949813" y="72027"/>
                  <a:pt x="1955800" y="66040"/>
                </a:cubicBezTo>
                <a:cubicBezTo>
                  <a:pt x="1975304" y="46536"/>
                  <a:pt x="1955567" y="64945"/>
                  <a:pt x="1981200" y="45720"/>
                </a:cubicBezTo>
                <a:cubicBezTo>
                  <a:pt x="1995937" y="34667"/>
                  <a:pt x="1995733" y="31559"/>
                  <a:pt x="2011680" y="22860"/>
                </a:cubicBezTo>
                <a:cubicBezTo>
                  <a:pt x="2015683" y="20677"/>
                  <a:pt x="2020147" y="19473"/>
                  <a:pt x="2024380" y="17780"/>
                </a:cubicBezTo>
                <a:cubicBezTo>
                  <a:pt x="2036112" y="47111"/>
                  <a:pt x="2039413" y="40986"/>
                  <a:pt x="2026920" y="73660"/>
                </a:cubicBezTo>
                <a:cubicBezTo>
                  <a:pt x="2019613" y="92771"/>
                  <a:pt x="2001520" y="129540"/>
                  <a:pt x="2001520" y="129540"/>
                </a:cubicBezTo>
                <a:cubicBezTo>
                  <a:pt x="2019725" y="156848"/>
                  <a:pt x="2009278" y="151773"/>
                  <a:pt x="2042160" y="109220"/>
                </a:cubicBezTo>
                <a:cubicBezTo>
                  <a:pt x="2061419" y="84296"/>
                  <a:pt x="2079440" y="58440"/>
                  <a:pt x="2098040" y="33020"/>
                </a:cubicBezTo>
                <a:cubicBezTo>
                  <a:pt x="2120419" y="2436"/>
                  <a:pt x="2108708" y="11514"/>
                  <a:pt x="2125980" y="0"/>
                </a:cubicBezTo>
                <a:cubicBezTo>
                  <a:pt x="2135223" y="27728"/>
                  <a:pt x="2134971" y="17515"/>
                  <a:pt x="2118360" y="60960"/>
                </a:cubicBezTo>
                <a:cubicBezTo>
                  <a:pt x="2112951" y="75107"/>
                  <a:pt x="2098040" y="101600"/>
                  <a:pt x="2098040" y="101600"/>
                </a:cubicBezTo>
                <a:cubicBezTo>
                  <a:pt x="2104620" y="134498"/>
                  <a:pt x="2098110" y="123824"/>
                  <a:pt x="2164080" y="93980"/>
                </a:cubicBezTo>
                <a:cubicBezTo>
                  <a:pt x="2179700" y="86914"/>
                  <a:pt x="2193264" y="75940"/>
                  <a:pt x="2207260" y="66040"/>
                </a:cubicBezTo>
                <a:cubicBezTo>
                  <a:pt x="2227997" y="51372"/>
                  <a:pt x="2247900" y="35560"/>
                  <a:pt x="2268220" y="20320"/>
                </a:cubicBezTo>
                <a:lnTo>
                  <a:pt x="2278380" y="12700"/>
                </a:lnTo>
                <a:cubicBezTo>
                  <a:pt x="2303047" y="49701"/>
                  <a:pt x="2286906" y="21438"/>
                  <a:pt x="2258060" y="124460"/>
                </a:cubicBezTo>
                <a:cubicBezTo>
                  <a:pt x="2255812" y="132490"/>
                  <a:pt x="2251287" y="139700"/>
                  <a:pt x="2247900" y="147320"/>
                </a:cubicBezTo>
                <a:cubicBezTo>
                  <a:pt x="2248747" y="154093"/>
                  <a:pt x="2245303" y="163145"/>
                  <a:pt x="2250440" y="167640"/>
                </a:cubicBezTo>
                <a:cubicBezTo>
                  <a:pt x="2254946" y="171582"/>
                  <a:pt x="2262582" y="167114"/>
                  <a:pt x="2268220" y="165100"/>
                </a:cubicBezTo>
                <a:cubicBezTo>
                  <a:pt x="2286437" y="158594"/>
                  <a:pt x="2304417" y="151201"/>
                  <a:pt x="2321560" y="142240"/>
                </a:cubicBezTo>
                <a:cubicBezTo>
                  <a:pt x="2341763" y="131679"/>
                  <a:pt x="2360953" y="119238"/>
                  <a:pt x="2379980" y="106680"/>
                </a:cubicBezTo>
                <a:cubicBezTo>
                  <a:pt x="2438325" y="68172"/>
                  <a:pt x="2431977" y="72634"/>
                  <a:pt x="2466340" y="43180"/>
                </a:cubicBezTo>
                <a:cubicBezTo>
                  <a:pt x="2501883" y="52066"/>
                  <a:pt x="2477726" y="42487"/>
                  <a:pt x="2471420" y="124460"/>
                </a:cubicBezTo>
                <a:cubicBezTo>
                  <a:pt x="2470896" y="131266"/>
                  <a:pt x="2469727" y="138007"/>
                  <a:pt x="2468880" y="144780"/>
                </a:cubicBezTo>
                <a:cubicBezTo>
                  <a:pt x="2475272" y="157565"/>
                  <a:pt x="2474482" y="163929"/>
                  <a:pt x="2496820" y="152400"/>
                </a:cubicBezTo>
                <a:cubicBezTo>
                  <a:pt x="2528628" y="135983"/>
                  <a:pt x="2566172" y="102363"/>
                  <a:pt x="2595880" y="81280"/>
                </a:cubicBezTo>
                <a:cubicBezTo>
                  <a:pt x="2644581" y="46718"/>
                  <a:pt x="2618379" y="71481"/>
                  <a:pt x="2641600" y="48260"/>
                </a:cubicBezTo>
                <a:cubicBezTo>
                  <a:pt x="2652853" y="70767"/>
                  <a:pt x="2647883" y="54498"/>
                  <a:pt x="2631440" y="96520"/>
                </a:cubicBezTo>
                <a:cubicBezTo>
                  <a:pt x="2628804" y="103257"/>
                  <a:pt x="2623820" y="116840"/>
                  <a:pt x="2623820" y="116840"/>
                </a:cubicBezTo>
                <a:cubicBezTo>
                  <a:pt x="2626360" y="122767"/>
                  <a:pt x="2625673" y="131736"/>
                  <a:pt x="2631440" y="134620"/>
                </a:cubicBezTo>
                <a:lnTo>
                  <a:pt x="2667000" y="116840"/>
                </a:lnTo>
                <a:cubicBezTo>
                  <a:pt x="2675943" y="111872"/>
                  <a:pt x="2685870" y="108872"/>
                  <a:pt x="2694940" y="104140"/>
                </a:cubicBezTo>
                <a:cubicBezTo>
                  <a:pt x="2717362" y="92442"/>
                  <a:pt x="2729592" y="84598"/>
                  <a:pt x="2748280" y="68580"/>
                </a:cubicBezTo>
                <a:cubicBezTo>
                  <a:pt x="2777681" y="43380"/>
                  <a:pt x="2771780" y="49946"/>
                  <a:pt x="2786380" y="30480"/>
                </a:cubicBezTo>
                <a:cubicBezTo>
                  <a:pt x="2784429" y="42187"/>
                  <a:pt x="2782473" y="63694"/>
                  <a:pt x="2776220" y="76200"/>
                </a:cubicBezTo>
                <a:cubicBezTo>
                  <a:pt x="2773490" y="81661"/>
                  <a:pt x="2769201" y="86205"/>
                  <a:pt x="2766060" y="91440"/>
                </a:cubicBezTo>
                <a:cubicBezTo>
                  <a:pt x="2764112" y="94687"/>
                  <a:pt x="2762673" y="98213"/>
                  <a:pt x="2760980" y="101600"/>
                </a:cubicBezTo>
                <a:cubicBezTo>
                  <a:pt x="2760133" y="105833"/>
                  <a:pt x="2755387" y="111247"/>
                  <a:pt x="2758440" y="114300"/>
                </a:cubicBezTo>
                <a:cubicBezTo>
                  <a:pt x="2761493" y="117353"/>
                  <a:pt x="2767339" y="113807"/>
                  <a:pt x="2771140" y="111760"/>
                </a:cubicBezTo>
                <a:cubicBezTo>
                  <a:pt x="2805204" y="93418"/>
                  <a:pt x="2778353" y="101264"/>
                  <a:pt x="2806700" y="83820"/>
                </a:cubicBezTo>
                <a:cubicBezTo>
                  <a:pt x="2812192" y="80441"/>
                  <a:pt x="2818791" y="79234"/>
                  <a:pt x="2824480" y="76200"/>
                </a:cubicBezTo>
                <a:cubicBezTo>
                  <a:pt x="2831528" y="72441"/>
                  <a:pt x="2838154" y="67931"/>
                  <a:pt x="2844800" y="63500"/>
                </a:cubicBezTo>
                <a:cubicBezTo>
                  <a:pt x="2853399" y="57767"/>
                  <a:pt x="2870200" y="45720"/>
                  <a:pt x="2870200" y="45720"/>
                </a:cubicBezTo>
                <a:cubicBezTo>
                  <a:pt x="2868507" y="53340"/>
                  <a:pt x="2867819" y="61255"/>
                  <a:pt x="2865120" y="68580"/>
                </a:cubicBezTo>
                <a:cubicBezTo>
                  <a:pt x="2858766" y="85826"/>
                  <a:pt x="2851816" y="94885"/>
                  <a:pt x="2842260" y="109220"/>
                </a:cubicBezTo>
                <a:cubicBezTo>
                  <a:pt x="2836153" y="133647"/>
                  <a:pt x="2832991" y="123955"/>
                  <a:pt x="2844800" y="139700"/>
                </a:cubicBezTo>
                <a:cubicBezTo>
                  <a:pt x="2866709" y="133440"/>
                  <a:pt x="2881590" y="130850"/>
                  <a:pt x="2900680" y="111760"/>
                </a:cubicBezTo>
                <a:lnTo>
                  <a:pt x="2923540" y="88900"/>
                </a:lnTo>
                <a:lnTo>
                  <a:pt x="2933700" y="78740"/>
                </a:lnTo>
                <a:cubicBezTo>
                  <a:pt x="2931160" y="94827"/>
                  <a:pt x="2930167" y="111235"/>
                  <a:pt x="2926080" y="127000"/>
                </a:cubicBezTo>
                <a:cubicBezTo>
                  <a:pt x="2924180" y="134330"/>
                  <a:pt x="2918315" y="140136"/>
                  <a:pt x="2915920" y="147320"/>
                </a:cubicBezTo>
                <a:cubicBezTo>
                  <a:pt x="2915073" y="149860"/>
                  <a:pt x="2910723" y="154608"/>
                  <a:pt x="2913380" y="154940"/>
                </a:cubicBezTo>
                <a:cubicBezTo>
                  <a:pt x="2921126" y="155908"/>
                  <a:pt x="2928620" y="151553"/>
                  <a:pt x="2936240" y="149860"/>
                </a:cubicBezTo>
                <a:cubicBezTo>
                  <a:pt x="2941320" y="146473"/>
                  <a:pt x="2947817" y="144584"/>
                  <a:pt x="2951480" y="139700"/>
                </a:cubicBezTo>
                <a:cubicBezTo>
                  <a:pt x="2961255" y="126666"/>
                  <a:pt x="2956107" y="132533"/>
                  <a:pt x="2966720" y="121920"/>
                </a:cubicBezTo>
                <a:lnTo>
                  <a:pt x="2969260" y="12954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C94C48-E8C8-462D-B78D-6DCF07E229F7}"/>
              </a:ext>
            </a:extLst>
          </p:cNvPr>
          <p:cNvSpPr txBox="1"/>
          <p:nvPr/>
        </p:nvSpPr>
        <p:spPr>
          <a:xfrm>
            <a:off x="7763164" y="5178909"/>
            <a:ext cx="39221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Adobe Garamond Pro" panose="02020502060506020403" pitchFamily="18" charset="0"/>
                <a:cs typeface="Courier New" panose="02070309020205020404" pitchFamily="49" charset="0"/>
              </a:rPr>
              <a:t>K</a:t>
            </a:r>
            <a:r>
              <a:rPr lang="mk-MK" sz="3600" dirty="0">
                <a:latin typeface="Adobe Garamond Pro" panose="02020502060506020403" pitchFamily="18" charset="0"/>
                <a:cs typeface="Courier New" panose="02070309020205020404" pitchFamily="49" charset="0"/>
              </a:rPr>
              <a:t>омпоненти </a:t>
            </a:r>
            <a:br>
              <a:rPr lang="mk-MK" sz="3600" dirty="0">
                <a:latin typeface="Adobe Garamond Pro" panose="02020502060506020403" pitchFamily="18" charset="0"/>
                <a:cs typeface="Courier New" panose="02070309020205020404" pitchFamily="49" charset="0"/>
              </a:rPr>
            </a:br>
            <a:r>
              <a:rPr lang="mk-MK" sz="2800" dirty="0">
                <a:latin typeface="Adobe Garamond Pro" panose="02020502060506020403" pitchFamily="18" charset="0"/>
                <a:cs typeface="Courier New" panose="02070309020205020404" pitchFamily="49" charset="0"/>
              </a:rPr>
              <a:t>кои ќе ги користиме</a:t>
            </a:r>
            <a:endParaRPr lang="mk-MK" sz="3600" dirty="0">
              <a:latin typeface="Adobe Garamond Pro" panose="02020502060506020403" pitchFamily="18" charset="0"/>
              <a:cs typeface="Courier New" panose="02070309020205020404" pitchFamily="49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5628568-DF41-4AA7-9326-99D758AF13DA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975" y="5124770"/>
            <a:ext cx="609600" cy="6096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911C2F8-233F-4F19-BB3B-A8339917397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>
          <a:xfrm>
            <a:off x="10941717" y="930439"/>
            <a:ext cx="1245199" cy="24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6570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7472</TotalTime>
  <Words>834</Words>
  <Application>Microsoft Office PowerPoint</Application>
  <PresentationFormat>Widescreen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Adobe Garamond Pro</vt:lpstr>
      <vt:lpstr>Arial</vt:lpstr>
      <vt:lpstr>Arial Black</vt:lpstr>
      <vt:lpstr>Bookman Old Style</vt:lpstr>
      <vt:lpstr>Calibri</vt:lpstr>
      <vt:lpstr>Candara</vt:lpstr>
      <vt:lpstr>Century Gothic</vt:lpstr>
      <vt:lpstr>Consolas</vt:lpstr>
      <vt:lpstr>Courier New</vt:lpstr>
      <vt:lpstr>Tech Computer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Martina Talevska</dc:creator>
  <cp:lastModifiedBy>Martina Talevska</cp:lastModifiedBy>
  <cp:revision>120</cp:revision>
  <dcterms:created xsi:type="dcterms:W3CDTF">2019-09-19T17:52:24Z</dcterms:created>
  <dcterms:modified xsi:type="dcterms:W3CDTF">2020-09-07T21:42:18Z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